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0.xml" ContentType="application/vnd.openxmlformats-officedocument.presentationml.tags+xml"/>
  <Override PartName="/ppt/notesSlides/notesSlide31.xml" ContentType="application/vnd.openxmlformats-officedocument.presentationml.notesSlide+xml"/>
  <Override PartName="/ppt/tags/tag11.xml" ContentType="application/vnd.openxmlformats-officedocument.presentationml.tags+xml"/>
  <Override PartName="/ppt/notesSlides/notesSlide32.xml" ContentType="application/vnd.openxmlformats-officedocument.presentationml.notesSlide+xml"/>
  <Override PartName="/ppt/tags/tag12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3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4.xml" ContentType="application/vnd.openxmlformats-officedocument.presentationml.tags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0"/>
  </p:notesMasterIdLst>
  <p:sldIdLst>
    <p:sldId id="335" r:id="rId2"/>
    <p:sldId id="296" r:id="rId3"/>
    <p:sldId id="297" r:id="rId4"/>
    <p:sldId id="347" r:id="rId5"/>
    <p:sldId id="330" r:id="rId6"/>
    <p:sldId id="331" r:id="rId7"/>
    <p:sldId id="329" r:id="rId8"/>
    <p:sldId id="327" r:id="rId9"/>
    <p:sldId id="301" r:id="rId10"/>
    <p:sldId id="299" r:id="rId11"/>
    <p:sldId id="345" r:id="rId12"/>
    <p:sldId id="348" r:id="rId13"/>
    <p:sldId id="298" r:id="rId14"/>
    <p:sldId id="304" r:id="rId15"/>
    <p:sldId id="305" r:id="rId16"/>
    <p:sldId id="306" r:id="rId17"/>
    <p:sldId id="328" r:id="rId18"/>
    <p:sldId id="326" r:id="rId19"/>
    <p:sldId id="309" r:id="rId20"/>
    <p:sldId id="308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33" r:id="rId34"/>
    <p:sldId id="350" r:id="rId35"/>
    <p:sldId id="349" r:id="rId36"/>
    <p:sldId id="307" r:id="rId37"/>
    <p:sldId id="338" r:id="rId38"/>
    <p:sldId id="339" r:id="rId39"/>
    <p:sldId id="337" r:id="rId40"/>
    <p:sldId id="340" r:id="rId41"/>
    <p:sldId id="341" r:id="rId42"/>
    <p:sldId id="342" r:id="rId43"/>
    <p:sldId id="343" r:id="rId44"/>
    <p:sldId id="334" r:id="rId45"/>
    <p:sldId id="344" r:id="rId46"/>
    <p:sldId id="323" r:id="rId47"/>
    <p:sldId id="324" r:id="rId48"/>
    <p:sldId id="332" r:id="rId49"/>
  </p:sldIdLst>
  <p:sldSz cx="9144000" cy="5143500" type="screen16x9"/>
  <p:notesSz cx="6858000" cy="9144000"/>
  <p:embeddedFontLst>
    <p:embeddedFont>
      <p:font typeface="Assistant" pitchFamily="2" charset="-79"/>
      <p:regular r:id="rId51"/>
      <p:bold r:id="rId52"/>
    </p:embeddedFont>
    <p:embeddedFont>
      <p:font typeface="IBM Plex Sans" panose="020B0503050203000203" pitchFamily="34" charset="0"/>
      <p:regular r:id="rId53"/>
      <p:bold r:id="rId54"/>
      <p:italic r:id="rId55"/>
      <p:boldItalic r:id="rId56"/>
    </p:embeddedFont>
    <p:embeddedFont>
      <p:font typeface="Kanit Medium" panose="020B0604020202020204" charset="-34"/>
      <p:regular r:id="rId57"/>
      <p:bold r:id="rId58"/>
      <p:italic r:id="rId59"/>
      <p:boldItalic r:id="rId60"/>
    </p:embeddedFont>
    <p:embeddedFont>
      <p:font typeface="Poppins" panose="00000800000000000000" pitchFamily="2" charset="0"/>
      <p:bold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7">
          <p15:clr>
            <a:srgbClr val="747775"/>
          </p15:clr>
        </p15:guide>
        <p15:guide id="2" orient="horz" pos="975">
          <p15:clr>
            <a:srgbClr val="747775"/>
          </p15:clr>
        </p15:guide>
        <p15:guide id="3" orient="horz" pos="2337">
          <p15:clr>
            <a:srgbClr val="747775"/>
          </p15:clr>
        </p15:guide>
        <p15:guide id="4" orient="horz" pos="2540">
          <p15:clr>
            <a:srgbClr val="747775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3A"/>
    <a:srgbClr val="3F2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E9AC09-791C-4064-ACD8-92E69840A18F}">
  <a:tblStyle styleId="{89E9AC09-791C-4064-ACD8-92E69840A1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433D67A-BEB7-4877-9095-AF3DDABFE3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53" y="62"/>
      </p:cViewPr>
      <p:guideLst>
        <p:guide orient="horz" pos="627"/>
        <p:guide orient="horz" pos="975"/>
        <p:guide orient="horz" pos="2337"/>
        <p:guide orient="horz" pos="25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30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963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715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ebcb46a6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ebcb46a6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ebcb46a6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ebcb46a6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7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ebcb46a6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ebcb46a6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735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69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09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718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722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7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686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16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562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63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556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370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586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873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699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24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23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736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489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63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3427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463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923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23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736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983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316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5331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7781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145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51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12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106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fa57669d9_0_1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fa57669d9_0_17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873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031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914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736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222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0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49baa0b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49baa0b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56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14300" y="114300"/>
            <a:ext cx="8915400" cy="49164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250" y="737525"/>
            <a:ext cx="6283800" cy="15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2167650"/>
            <a:ext cx="4639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8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41" name="Google Shape;141;p8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" name="Google Shape;142;p8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43" name="Google Shape;143;p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8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8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171" name="Google Shape;171;p8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9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178" name="Google Shape;178;p9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179;p9"/>
            <p:cNvGrpSpPr/>
            <p:nvPr/>
          </p:nvGrpSpPr>
          <p:grpSpPr>
            <a:xfrm rot="5400000">
              <a:off x="7918824" y="4098413"/>
              <a:ext cx="286025" cy="1306200"/>
              <a:chOff x="978925" y="1314225"/>
              <a:chExt cx="286025" cy="1306200"/>
            </a:xfrm>
          </p:grpSpPr>
          <p:sp>
            <p:nvSpPr>
              <p:cNvPr id="180" name="Google Shape;180;p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9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9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9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9"/>
            <p:cNvGrpSpPr/>
            <p:nvPr/>
          </p:nvGrpSpPr>
          <p:grpSpPr>
            <a:xfrm flipH="1">
              <a:off x="276669" y="1107700"/>
              <a:ext cx="286025" cy="543450"/>
              <a:chOff x="978925" y="1314225"/>
              <a:chExt cx="286025" cy="543450"/>
            </a:xfrm>
          </p:grpSpPr>
          <p:sp>
            <p:nvSpPr>
              <p:cNvPr id="199" name="Google Shape;199;p9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9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9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07;p9"/>
            <p:cNvGrpSpPr/>
            <p:nvPr/>
          </p:nvGrpSpPr>
          <p:grpSpPr>
            <a:xfrm flipH="1">
              <a:off x="8581294" y="535000"/>
              <a:ext cx="286025" cy="238350"/>
              <a:chOff x="978925" y="2382075"/>
              <a:chExt cx="286025" cy="238350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3" name="Google Shape;213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23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508" name="Google Shape;508;p23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" name="Google Shape;509;p23"/>
            <p:cNvGrpSpPr/>
            <p:nvPr/>
          </p:nvGrpSpPr>
          <p:grpSpPr>
            <a:xfrm rot="5400000">
              <a:off x="8528869" y="587438"/>
              <a:ext cx="390900" cy="286025"/>
              <a:chOff x="719994" y="4310738"/>
              <a:chExt cx="390900" cy="286025"/>
            </a:xfrm>
          </p:grpSpPr>
          <p:sp>
            <p:nvSpPr>
              <p:cNvPr id="510" name="Google Shape;510;p23"/>
              <p:cNvSpPr/>
              <p:nvPr/>
            </p:nvSpPr>
            <p:spPr>
              <a:xfrm rot="5400000">
                <a:off x="10250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 rot="5400000">
                <a:off x="10250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 rot="5400000">
                <a:off x="87254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 rot="5400000">
                <a:off x="87254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 rot="5400000">
                <a:off x="719994" y="4310738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 rot="5400000">
                <a:off x="719994" y="4510963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23"/>
            <p:cNvGrpSpPr/>
            <p:nvPr/>
          </p:nvGrpSpPr>
          <p:grpSpPr>
            <a:xfrm rot="-5400000">
              <a:off x="1225181" y="4098413"/>
              <a:ext cx="286025" cy="1306200"/>
              <a:chOff x="978925" y="1314225"/>
              <a:chExt cx="286025" cy="1306200"/>
            </a:xfrm>
          </p:grpSpPr>
          <p:sp>
            <p:nvSpPr>
              <p:cNvPr id="517" name="Google Shape;517;p23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3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3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3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24"/>
          <p:cNvGrpSpPr/>
          <p:nvPr/>
        </p:nvGrpSpPr>
        <p:grpSpPr>
          <a:xfrm>
            <a:off x="114300" y="114300"/>
            <a:ext cx="8915400" cy="4916400"/>
            <a:chOff x="114300" y="114300"/>
            <a:chExt cx="8915400" cy="4916400"/>
          </a:xfrm>
        </p:grpSpPr>
        <p:sp>
          <p:nvSpPr>
            <p:cNvPr id="537" name="Google Shape;537;p24"/>
            <p:cNvSpPr/>
            <p:nvPr/>
          </p:nvSpPr>
          <p:spPr>
            <a:xfrm>
              <a:off x="114300" y="114300"/>
              <a:ext cx="8915400" cy="49164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8" name="Google Shape;538;p24"/>
            <p:cNvGrpSpPr/>
            <p:nvPr/>
          </p:nvGrpSpPr>
          <p:grpSpPr>
            <a:xfrm rot="10800000">
              <a:off x="275456" y="535000"/>
              <a:ext cx="286025" cy="1306200"/>
              <a:chOff x="978925" y="1314225"/>
              <a:chExt cx="286025" cy="1306200"/>
            </a:xfrm>
          </p:grpSpPr>
          <p:sp>
            <p:nvSpPr>
              <p:cNvPr id="539" name="Google Shape;539;p2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978925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1179150" y="19244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978925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>
                <a:off x="1179150" y="20769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>
                <a:off x="978925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>
                <a:off x="1179150" y="22295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24"/>
            <p:cNvGrpSpPr/>
            <p:nvPr/>
          </p:nvGrpSpPr>
          <p:grpSpPr>
            <a:xfrm rot="10800000">
              <a:off x="8587356" y="3302300"/>
              <a:ext cx="286025" cy="1306200"/>
              <a:chOff x="978925" y="1314225"/>
              <a:chExt cx="286025" cy="1306200"/>
            </a:xfrm>
          </p:grpSpPr>
          <p:sp>
            <p:nvSpPr>
              <p:cNvPr id="558" name="Google Shape;558;p24"/>
              <p:cNvSpPr/>
              <p:nvPr/>
            </p:nvSpPr>
            <p:spPr>
              <a:xfrm>
                <a:off x="978925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1179150" y="13142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4"/>
              <p:cNvSpPr/>
              <p:nvPr/>
            </p:nvSpPr>
            <p:spPr>
              <a:xfrm>
                <a:off x="978925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4"/>
              <p:cNvSpPr/>
              <p:nvPr/>
            </p:nvSpPr>
            <p:spPr>
              <a:xfrm>
                <a:off x="1179150" y="14667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4"/>
              <p:cNvSpPr/>
              <p:nvPr/>
            </p:nvSpPr>
            <p:spPr>
              <a:xfrm>
                <a:off x="978925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4"/>
              <p:cNvSpPr/>
              <p:nvPr/>
            </p:nvSpPr>
            <p:spPr>
              <a:xfrm>
                <a:off x="1179150" y="16193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4"/>
              <p:cNvSpPr/>
              <p:nvPr/>
            </p:nvSpPr>
            <p:spPr>
              <a:xfrm>
                <a:off x="978925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4"/>
              <p:cNvSpPr/>
              <p:nvPr/>
            </p:nvSpPr>
            <p:spPr>
              <a:xfrm>
                <a:off x="1179150" y="17718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4"/>
              <p:cNvSpPr/>
              <p:nvPr/>
            </p:nvSpPr>
            <p:spPr>
              <a:xfrm>
                <a:off x="978925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4"/>
              <p:cNvSpPr/>
              <p:nvPr/>
            </p:nvSpPr>
            <p:spPr>
              <a:xfrm>
                <a:off x="1179150" y="238207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4"/>
              <p:cNvSpPr/>
              <p:nvPr/>
            </p:nvSpPr>
            <p:spPr>
              <a:xfrm>
                <a:off x="978925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4"/>
              <p:cNvSpPr/>
              <p:nvPr/>
            </p:nvSpPr>
            <p:spPr>
              <a:xfrm>
                <a:off x="1179150" y="2534625"/>
                <a:ext cx="85800" cy="858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 hasCustomPrompt="1"/>
          </p:nvPr>
        </p:nvSpPr>
        <p:spPr>
          <a:xfrm>
            <a:off x="719447" y="1476050"/>
            <a:ext cx="7269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1465903" y="1810550"/>
            <a:ext cx="2197500" cy="53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 hasCustomPrompt="1"/>
          </p:nvPr>
        </p:nvSpPr>
        <p:spPr>
          <a:xfrm>
            <a:off x="719447" y="2548450"/>
            <a:ext cx="7269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3"/>
          </p:nvPr>
        </p:nvSpPr>
        <p:spPr>
          <a:xfrm>
            <a:off x="1466904" y="2879863"/>
            <a:ext cx="2195400" cy="53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4" hasCustomPrompt="1"/>
          </p:nvPr>
        </p:nvSpPr>
        <p:spPr>
          <a:xfrm>
            <a:off x="4708172" y="1476050"/>
            <a:ext cx="7269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5"/>
          </p:nvPr>
        </p:nvSpPr>
        <p:spPr>
          <a:xfrm>
            <a:off x="5458453" y="1810550"/>
            <a:ext cx="2195400" cy="53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6" hasCustomPrompt="1"/>
          </p:nvPr>
        </p:nvSpPr>
        <p:spPr>
          <a:xfrm>
            <a:off x="4708172" y="2548450"/>
            <a:ext cx="7269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7"/>
          </p:nvPr>
        </p:nvSpPr>
        <p:spPr>
          <a:xfrm>
            <a:off x="5458453" y="2879856"/>
            <a:ext cx="2197500" cy="53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9"/>
          </p:nvPr>
        </p:nvSpPr>
        <p:spPr>
          <a:xfrm>
            <a:off x="1465900" y="1476050"/>
            <a:ext cx="29661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300" b="1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3"/>
          </p:nvPr>
        </p:nvSpPr>
        <p:spPr>
          <a:xfrm>
            <a:off x="1467125" y="2548450"/>
            <a:ext cx="29661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300" b="1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4"/>
          </p:nvPr>
        </p:nvSpPr>
        <p:spPr>
          <a:xfrm>
            <a:off x="5458450" y="1476050"/>
            <a:ext cx="29637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300" b="1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5"/>
          </p:nvPr>
        </p:nvSpPr>
        <p:spPr>
          <a:xfrm>
            <a:off x="5458453" y="2548450"/>
            <a:ext cx="29661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300" b="1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6" hasCustomPrompt="1"/>
          </p:nvPr>
        </p:nvSpPr>
        <p:spPr>
          <a:xfrm>
            <a:off x="719447" y="3620850"/>
            <a:ext cx="7269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7"/>
          </p:nvPr>
        </p:nvSpPr>
        <p:spPr>
          <a:xfrm>
            <a:off x="1466904" y="3949150"/>
            <a:ext cx="2195400" cy="53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8172" y="3620850"/>
            <a:ext cx="7269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9"/>
          </p:nvPr>
        </p:nvSpPr>
        <p:spPr>
          <a:xfrm>
            <a:off x="5458453" y="3949138"/>
            <a:ext cx="2197500" cy="53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0"/>
          </p:nvPr>
        </p:nvSpPr>
        <p:spPr>
          <a:xfrm>
            <a:off x="1465900" y="3620850"/>
            <a:ext cx="29661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300" b="1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21"/>
          </p:nvPr>
        </p:nvSpPr>
        <p:spPr>
          <a:xfrm>
            <a:off x="5458450" y="3620850"/>
            <a:ext cx="2966100" cy="39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300" b="1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 SemiBold"/>
              <a:buNone/>
              <a:defRPr sz="2400">
                <a:latin typeface="Kanit SemiBold"/>
                <a:ea typeface="Kanit SemiBold"/>
                <a:cs typeface="Kanit SemiBold"/>
                <a:sym typeface="Kanit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002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720000" y="1355400"/>
            <a:ext cx="2909100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720000" y="2015100"/>
            <a:ext cx="2909100" cy="177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 sz="1400"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it"/>
              <a:buNone/>
              <a:defRPr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grpSp>
        <p:nvGrpSpPr>
          <p:cNvPr id="79" name="Google Shape;79;p17"/>
          <p:cNvGrpSpPr/>
          <p:nvPr/>
        </p:nvGrpSpPr>
        <p:grpSpPr>
          <a:xfrm rot="-5400000">
            <a:off x="8511438" y="731532"/>
            <a:ext cx="566924" cy="182883"/>
            <a:chOff x="322625" y="4867200"/>
            <a:chExt cx="847800" cy="276300"/>
          </a:xfrm>
        </p:grpSpPr>
        <p:cxnSp>
          <p:nvCxnSpPr>
            <p:cNvPr id="80" name="Google Shape;80;p17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7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17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17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7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7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9256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69" r:id="rId5"/>
    <p:sldLayoutId id="2147483670" r:id="rId6"/>
    <p:sldLayoutId id="2147483675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6736080" y="4003040"/>
            <a:ext cx="2257980" cy="9467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XITO</a:t>
            </a:r>
            <a:endParaRPr sz="50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3" name="Google Shape;580;p28">
            <a:extLst>
              <a:ext uri="{FF2B5EF4-FFF2-40B4-BE49-F238E27FC236}">
                <a16:creationId xmlns:a16="http://schemas.microsoft.com/office/drawing/2014/main" id="{A30DCD27-1754-45AF-8882-AD8BC852D22A}"/>
              </a:ext>
            </a:extLst>
          </p:cNvPr>
          <p:cNvSpPr txBox="1">
            <a:spLocks/>
          </p:cNvSpPr>
          <p:nvPr/>
        </p:nvSpPr>
        <p:spPr>
          <a:xfrm>
            <a:off x="-1404540" y="2633980"/>
            <a:ext cx="4096940" cy="316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4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sz="20000" dirty="0">
                <a:solidFill>
                  <a:schemeClr val="bg1">
                    <a:alpha val="18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X</a:t>
            </a:r>
          </a:p>
        </p:txBody>
      </p:sp>
      <p:sp>
        <p:nvSpPr>
          <p:cNvPr id="4" name="Google Shape;580;p28">
            <a:extLst>
              <a:ext uri="{FF2B5EF4-FFF2-40B4-BE49-F238E27FC236}">
                <a16:creationId xmlns:a16="http://schemas.microsoft.com/office/drawing/2014/main" id="{7F80CF67-F80C-4D27-B80F-DE906ECFAC80}"/>
              </a:ext>
            </a:extLst>
          </p:cNvPr>
          <p:cNvSpPr txBox="1">
            <a:spLocks/>
          </p:cNvSpPr>
          <p:nvPr/>
        </p:nvSpPr>
        <p:spPr>
          <a:xfrm>
            <a:off x="643930" y="538481"/>
            <a:ext cx="1774150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4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sz="25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MENTORS</a:t>
            </a:r>
          </a:p>
        </p:txBody>
      </p:sp>
      <p:sp>
        <p:nvSpPr>
          <p:cNvPr id="5" name="Google Shape;580;p28">
            <a:extLst>
              <a:ext uri="{FF2B5EF4-FFF2-40B4-BE49-F238E27FC236}">
                <a16:creationId xmlns:a16="http://schemas.microsoft.com/office/drawing/2014/main" id="{6AD96948-1E1B-41C8-9DE2-8BF6C2426920}"/>
              </a:ext>
            </a:extLst>
          </p:cNvPr>
          <p:cNvSpPr txBox="1">
            <a:spLocks/>
          </p:cNvSpPr>
          <p:nvPr/>
        </p:nvSpPr>
        <p:spPr>
          <a:xfrm>
            <a:off x="643930" y="1747522"/>
            <a:ext cx="1774150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4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sz="25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MEMBERS</a:t>
            </a:r>
          </a:p>
        </p:txBody>
      </p:sp>
      <p:sp>
        <p:nvSpPr>
          <p:cNvPr id="6" name="Google Shape;580;p28">
            <a:extLst>
              <a:ext uri="{FF2B5EF4-FFF2-40B4-BE49-F238E27FC236}">
                <a16:creationId xmlns:a16="http://schemas.microsoft.com/office/drawing/2014/main" id="{A5E8BB5C-B03E-4EB4-BCAA-EDA439842C96}"/>
              </a:ext>
            </a:extLst>
          </p:cNvPr>
          <p:cNvSpPr txBox="1">
            <a:spLocks/>
          </p:cNvSpPr>
          <p:nvPr/>
        </p:nvSpPr>
        <p:spPr>
          <a:xfrm>
            <a:off x="643930" y="1107441"/>
            <a:ext cx="6092150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4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IN" sz="2000" dirty="0" err="1">
                <a:solidFill>
                  <a:schemeClr val="bg1"/>
                </a:solidFill>
                <a:latin typeface="Assistant Medium"/>
                <a:cs typeface="Poppins" panose="00000800000000000000" pitchFamily="2" charset="0"/>
              </a:rPr>
              <a:t>Agnidhra</a:t>
            </a:r>
            <a:r>
              <a:rPr lang="en-IN" sz="2000" dirty="0">
                <a:solidFill>
                  <a:schemeClr val="bg1"/>
                </a:solidFill>
                <a:latin typeface="Assistant Medium"/>
                <a:cs typeface="Poppins" panose="00000800000000000000" pitchFamily="2" charset="0"/>
              </a:rPr>
              <a:t> Bhattacharya, Sarin Jacob Sunny</a:t>
            </a:r>
          </a:p>
        </p:txBody>
      </p:sp>
      <p:sp>
        <p:nvSpPr>
          <p:cNvPr id="7" name="Google Shape;580;p28">
            <a:extLst>
              <a:ext uri="{FF2B5EF4-FFF2-40B4-BE49-F238E27FC236}">
                <a16:creationId xmlns:a16="http://schemas.microsoft.com/office/drawing/2014/main" id="{63768A77-FCF5-4CA7-AE26-2A508F6C3960}"/>
              </a:ext>
            </a:extLst>
          </p:cNvPr>
          <p:cNvSpPr txBox="1">
            <a:spLocks/>
          </p:cNvSpPr>
          <p:nvPr/>
        </p:nvSpPr>
        <p:spPr>
          <a:xfrm>
            <a:off x="643930" y="2286002"/>
            <a:ext cx="6092150" cy="5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4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IN" sz="2000" dirty="0">
                <a:solidFill>
                  <a:schemeClr val="bg1"/>
                </a:solidFill>
                <a:latin typeface="Assistant Medium"/>
                <a:cs typeface="Poppins" panose="00000800000000000000" pitchFamily="2" charset="0"/>
              </a:rPr>
              <a:t>Aaron Samuel, Adhil Salim, Joel John, </a:t>
            </a:r>
            <a:r>
              <a:rPr lang="en-IN" sz="2000">
                <a:solidFill>
                  <a:schemeClr val="bg1"/>
                </a:solidFill>
                <a:latin typeface="Assistant Medium"/>
                <a:cs typeface="Poppins" panose="00000800000000000000" pitchFamily="2" charset="0"/>
              </a:rPr>
              <a:t>Raynell </a:t>
            </a:r>
            <a:r>
              <a:rPr lang="en-IN" sz="2000" dirty="0">
                <a:solidFill>
                  <a:schemeClr val="bg1"/>
                </a:solidFill>
                <a:latin typeface="Assistant Medium"/>
                <a:cs typeface="Poppins" panose="00000800000000000000" pitchFamily="2" charset="0"/>
              </a:rPr>
              <a:t>Rajeev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804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583CDC-281A-41AB-8988-488D5B656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5143" y="-9208"/>
            <a:ext cx="10314285" cy="5152708"/>
          </a:xfrm>
          <a:prstGeom prst="rect">
            <a:avLst/>
          </a:prstGeom>
        </p:spPr>
      </p:pic>
      <p:sp>
        <p:nvSpPr>
          <p:cNvPr id="117" name="Google Shape;580;p28">
            <a:extLst>
              <a:ext uri="{FF2B5EF4-FFF2-40B4-BE49-F238E27FC236}">
                <a16:creationId xmlns:a16="http://schemas.microsoft.com/office/drawing/2014/main" id="{A84C7B27-418B-44F9-A03C-6D513EFDF71D}"/>
              </a:ext>
            </a:extLst>
          </p:cNvPr>
          <p:cNvSpPr txBox="1">
            <a:spLocks/>
          </p:cNvSpPr>
          <p:nvPr/>
        </p:nvSpPr>
        <p:spPr>
          <a:xfrm>
            <a:off x="1430100" y="197640"/>
            <a:ext cx="6283800" cy="78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4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sz="3200" dirty="0" err="1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NourishWise</a:t>
            </a:r>
            <a:endParaRPr lang="en-IN" sz="3200" dirty="0">
              <a:solidFill>
                <a:schemeClr val="tx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CF15D-0E6B-4491-91C2-023F42A209FD}"/>
              </a:ext>
            </a:extLst>
          </p:cNvPr>
          <p:cNvSpPr txBox="1"/>
          <p:nvPr/>
        </p:nvSpPr>
        <p:spPr>
          <a:xfrm>
            <a:off x="0" y="4807360"/>
            <a:ext cx="1463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* Not the actual UI</a:t>
            </a:r>
          </a:p>
        </p:txBody>
      </p:sp>
    </p:spTree>
    <p:extLst>
      <p:ext uri="{BB962C8B-B14F-4D97-AF65-F5344CB8AC3E}">
        <p14:creationId xmlns:p14="http://schemas.microsoft.com/office/powerpoint/2010/main" val="284407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430100" y="2083435"/>
            <a:ext cx="6283800" cy="976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PROTOTYPE DEMO</a:t>
            </a:r>
            <a:endParaRPr sz="50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70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430100" y="2083435"/>
            <a:ext cx="6283800" cy="976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USERS</a:t>
            </a:r>
            <a:endParaRPr sz="50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022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 idx="4294967295"/>
          </p:nvPr>
        </p:nvSpPr>
        <p:spPr>
          <a:xfrm>
            <a:off x="680720" y="457198"/>
            <a:ext cx="1188720" cy="670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B2B</a:t>
            </a:r>
            <a:endParaRPr sz="3500" dirty="0">
              <a:solidFill>
                <a:schemeClr val="tx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9" name="Google Shape;416;p45">
            <a:extLst>
              <a:ext uri="{FF2B5EF4-FFF2-40B4-BE49-F238E27FC236}">
                <a16:creationId xmlns:a16="http://schemas.microsoft.com/office/drawing/2014/main" id="{3AB68DFE-261D-4FC5-B127-AB1A16B53C28}"/>
              </a:ext>
            </a:extLst>
          </p:cNvPr>
          <p:cNvSpPr txBox="1">
            <a:spLocks/>
          </p:cNvSpPr>
          <p:nvPr/>
        </p:nvSpPr>
        <p:spPr>
          <a:xfrm>
            <a:off x="7691120" y="4693920"/>
            <a:ext cx="1452880" cy="338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* Potential users</a:t>
            </a:r>
          </a:p>
        </p:txBody>
      </p:sp>
      <p:sp>
        <p:nvSpPr>
          <p:cNvPr id="10" name="Google Shape;580;p28">
            <a:extLst>
              <a:ext uri="{FF2B5EF4-FFF2-40B4-BE49-F238E27FC236}">
                <a16:creationId xmlns:a16="http://schemas.microsoft.com/office/drawing/2014/main" id="{6E9B17B9-8A9C-4C75-B4C5-D7720A0AF685}"/>
              </a:ext>
            </a:extLst>
          </p:cNvPr>
          <p:cNvSpPr txBox="1">
            <a:spLocks/>
          </p:cNvSpPr>
          <p:nvPr/>
        </p:nvSpPr>
        <p:spPr>
          <a:xfrm>
            <a:off x="5288280" y="457197"/>
            <a:ext cx="1188720" cy="67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IN" sz="3500" dirty="0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B2C</a:t>
            </a:r>
          </a:p>
        </p:txBody>
      </p:sp>
      <p:sp>
        <p:nvSpPr>
          <p:cNvPr id="11" name="Google Shape;580;p28">
            <a:extLst>
              <a:ext uri="{FF2B5EF4-FFF2-40B4-BE49-F238E27FC236}">
                <a16:creationId xmlns:a16="http://schemas.microsoft.com/office/drawing/2014/main" id="{872F71FD-6F18-4628-8674-24ECB5DA146D}"/>
              </a:ext>
            </a:extLst>
          </p:cNvPr>
          <p:cNvSpPr txBox="1">
            <a:spLocks/>
          </p:cNvSpPr>
          <p:nvPr/>
        </p:nvSpPr>
        <p:spPr>
          <a:xfrm>
            <a:off x="680720" y="457197"/>
            <a:ext cx="1188720" cy="67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IN" sz="3500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B2B</a:t>
            </a:r>
            <a:endParaRPr lang="en-IN" sz="3500" dirty="0">
              <a:solidFill>
                <a:schemeClr val="tx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12" name="Google Shape;580;p28">
            <a:extLst>
              <a:ext uri="{FF2B5EF4-FFF2-40B4-BE49-F238E27FC236}">
                <a16:creationId xmlns:a16="http://schemas.microsoft.com/office/drawing/2014/main" id="{B47344D0-F0C5-4DD7-8E2B-CF4B9AC1820C}"/>
              </a:ext>
            </a:extLst>
          </p:cNvPr>
          <p:cNvSpPr txBox="1">
            <a:spLocks/>
          </p:cNvSpPr>
          <p:nvPr/>
        </p:nvSpPr>
        <p:spPr>
          <a:xfrm>
            <a:off x="680720" y="1413350"/>
            <a:ext cx="4226560" cy="221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Health-conscious Individuals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Individuals with Dietary Restrictions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Busy Professionals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Weight Management Seekers</a:t>
            </a:r>
          </a:p>
        </p:txBody>
      </p:sp>
      <p:sp>
        <p:nvSpPr>
          <p:cNvPr id="13" name="Google Shape;580;p28">
            <a:extLst>
              <a:ext uri="{FF2B5EF4-FFF2-40B4-BE49-F238E27FC236}">
                <a16:creationId xmlns:a16="http://schemas.microsoft.com/office/drawing/2014/main" id="{52F83078-F4B4-4293-A556-DB931D31CF2E}"/>
              </a:ext>
            </a:extLst>
          </p:cNvPr>
          <p:cNvSpPr txBox="1">
            <a:spLocks/>
          </p:cNvSpPr>
          <p:nvPr/>
        </p:nvSpPr>
        <p:spPr>
          <a:xfrm>
            <a:off x="4572000" y="1413350"/>
            <a:ext cx="4226560" cy="221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Wellness Program Providers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Healthcare Providers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Insurance Companies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Health and Fitness Apps/Platforms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39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8"/>
          <p:cNvGrpSpPr/>
          <p:nvPr/>
        </p:nvGrpSpPr>
        <p:grpSpPr>
          <a:xfrm>
            <a:off x="789497" y="1460198"/>
            <a:ext cx="586800" cy="491625"/>
            <a:chOff x="753533" y="1498298"/>
            <a:chExt cx="586800" cy="491625"/>
          </a:xfrm>
        </p:grpSpPr>
        <p:cxnSp>
          <p:nvCxnSpPr>
            <p:cNvPr id="238" name="Google Shape;238;p38"/>
            <p:cNvCxnSpPr/>
            <p:nvPr/>
          </p:nvCxnSpPr>
          <p:spPr>
            <a:xfrm>
              <a:off x="753533" y="1989923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38"/>
            <p:cNvCxnSpPr/>
            <p:nvPr/>
          </p:nvCxnSpPr>
          <p:spPr>
            <a:xfrm>
              <a:off x="753533" y="149829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0" name="Google Shape;240;p38"/>
          <p:cNvGrpSpPr/>
          <p:nvPr/>
        </p:nvGrpSpPr>
        <p:grpSpPr>
          <a:xfrm>
            <a:off x="789497" y="2517473"/>
            <a:ext cx="586800" cy="491625"/>
            <a:chOff x="753533" y="2565098"/>
            <a:chExt cx="586800" cy="491625"/>
          </a:xfrm>
        </p:grpSpPr>
        <p:cxnSp>
          <p:nvCxnSpPr>
            <p:cNvPr id="241" name="Google Shape;241;p38"/>
            <p:cNvCxnSpPr/>
            <p:nvPr/>
          </p:nvCxnSpPr>
          <p:spPr>
            <a:xfrm>
              <a:off x="753533" y="3056723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38"/>
            <p:cNvCxnSpPr/>
            <p:nvPr/>
          </p:nvCxnSpPr>
          <p:spPr>
            <a:xfrm>
              <a:off x="753533" y="256509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3" name="Google Shape;243;p38"/>
          <p:cNvGrpSpPr/>
          <p:nvPr/>
        </p:nvGrpSpPr>
        <p:grpSpPr>
          <a:xfrm>
            <a:off x="789497" y="3584273"/>
            <a:ext cx="586800" cy="491625"/>
            <a:chOff x="753533" y="3631898"/>
            <a:chExt cx="586800" cy="491625"/>
          </a:xfrm>
        </p:grpSpPr>
        <p:cxnSp>
          <p:nvCxnSpPr>
            <p:cNvPr id="244" name="Google Shape;244;p38"/>
            <p:cNvCxnSpPr/>
            <p:nvPr/>
          </p:nvCxnSpPr>
          <p:spPr>
            <a:xfrm>
              <a:off x="753533" y="4123523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8"/>
            <p:cNvCxnSpPr/>
            <p:nvPr/>
          </p:nvCxnSpPr>
          <p:spPr>
            <a:xfrm>
              <a:off x="753533" y="363189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" name="Google Shape;255;p38"/>
          <p:cNvSpPr txBox="1">
            <a:spLocks noGrp="1"/>
          </p:cNvSpPr>
          <p:nvPr>
            <p:ph type="title" idx="2"/>
          </p:nvPr>
        </p:nvSpPr>
        <p:spPr>
          <a:xfrm>
            <a:off x="719447" y="2548450"/>
            <a:ext cx="7269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719447" y="1476050"/>
            <a:ext cx="7269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 panose="00000800000000000000" pitchFamily="2" charset="0"/>
                <a:ea typeface="Assistant"/>
                <a:cs typeface="Poppins" panose="00000800000000000000" pitchFamily="2" charset="0"/>
                <a:sym typeface="Assistant"/>
              </a:rPr>
              <a:t>FEATURES</a:t>
            </a:r>
            <a:endParaRPr dirty="0">
              <a:solidFill>
                <a:schemeClr val="dk1"/>
              </a:solidFill>
              <a:latin typeface="Poppins" panose="00000800000000000000" pitchFamily="2" charset="0"/>
              <a:ea typeface="Assistant"/>
              <a:cs typeface="Poppins" panose="00000800000000000000" pitchFamily="2" charset="0"/>
              <a:sym typeface="Assistant"/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"/>
          </p:nvPr>
        </p:nvSpPr>
        <p:spPr>
          <a:xfrm>
            <a:off x="1465903" y="1810550"/>
            <a:ext cx="3105096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Tailored dietary profiles to match individual health needs.</a:t>
            </a:r>
            <a:endParaRPr dirty="0"/>
          </a:p>
        </p:txBody>
      </p:sp>
      <p:sp>
        <p:nvSpPr>
          <p:cNvPr id="261" name="Google Shape;261;p38"/>
          <p:cNvSpPr txBox="1">
            <a:spLocks noGrp="1"/>
          </p:cNvSpPr>
          <p:nvPr>
            <p:ph type="subTitle" idx="3"/>
          </p:nvPr>
        </p:nvSpPr>
        <p:spPr>
          <a:xfrm>
            <a:off x="1466904" y="2879863"/>
            <a:ext cx="3105096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Up-to-the-minute evaluation of restaurant offerings</a:t>
            </a:r>
            <a:endParaRPr dirty="0"/>
          </a:p>
        </p:txBody>
      </p:sp>
      <p:sp>
        <p:nvSpPr>
          <p:cNvPr id="264" name="Google Shape;264;p38"/>
          <p:cNvSpPr txBox="1">
            <a:spLocks noGrp="1"/>
          </p:cNvSpPr>
          <p:nvPr>
            <p:ph type="subTitle" idx="9"/>
          </p:nvPr>
        </p:nvSpPr>
        <p:spPr>
          <a:xfrm>
            <a:off x="1465900" y="1476050"/>
            <a:ext cx="530828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PERSONALIZED HEALTH PROFILES</a:t>
            </a:r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13"/>
          </p:nvPr>
        </p:nvSpPr>
        <p:spPr>
          <a:xfrm>
            <a:off x="1467124" y="2548450"/>
            <a:ext cx="6511015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REAL-TIME RESTAURANT AND MENU ANALYSIS</a:t>
            </a:r>
            <a:endParaRPr lang="en-IN" sz="2000" dirty="0"/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 idx="16"/>
          </p:nvPr>
        </p:nvSpPr>
        <p:spPr>
          <a:xfrm>
            <a:off x="719447" y="3620850"/>
            <a:ext cx="7269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7"/>
          </p:nvPr>
        </p:nvSpPr>
        <p:spPr>
          <a:xfrm>
            <a:off x="1466904" y="3949150"/>
            <a:ext cx="2647896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Suggestions based on health and dietary goals.</a:t>
            </a:r>
            <a:endParaRPr dirty="0"/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20"/>
          </p:nvPr>
        </p:nvSpPr>
        <p:spPr>
          <a:xfrm>
            <a:off x="1465900" y="3620850"/>
            <a:ext cx="6211196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HEALTH-BASED FOOD RECOMMENDATIONS</a:t>
            </a:r>
          </a:p>
        </p:txBody>
      </p:sp>
      <p:grpSp>
        <p:nvGrpSpPr>
          <p:cNvPr id="274" name="Google Shape;274;p38"/>
          <p:cNvGrpSpPr/>
          <p:nvPr/>
        </p:nvGrpSpPr>
        <p:grpSpPr>
          <a:xfrm rot="5400000">
            <a:off x="8047251" y="731532"/>
            <a:ext cx="566924" cy="182883"/>
            <a:chOff x="322625" y="4867200"/>
            <a:chExt cx="847800" cy="276300"/>
          </a:xfrm>
        </p:grpSpPr>
        <p:cxnSp>
          <p:nvCxnSpPr>
            <p:cNvPr id="275" name="Google Shape;275;p38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38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38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8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8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38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8"/>
          <p:cNvGrpSpPr/>
          <p:nvPr/>
        </p:nvGrpSpPr>
        <p:grpSpPr>
          <a:xfrm>
            <a:off x="789497" y="1460198"/>
            <a:ext cx="586800" cy="491625"/>
            <a:chOff x="753533" y="1498298"/>
            <a:chExt cx="586800" cy="491625"/>
          </a:xfrm>
        </p:grpSpPr>
        <p:cxnSp>
          <p:nvCxnSpPr>
            <p:cNvPr id="238" name="Google Shape;238;p38"/>
            <p:cNvCxnSpPr/>
            <p:nvPr/>
          </p:nvCxnSpPr>
          <p:spPr>
            <a:xfrm>
              <a:off x="753533" y="1989923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38"/>
            <p:cNvCxnSpPr/>
            <p:nvPr/>
          </p:nvCxnSpPr>
          <p:spPr>
            <a:xfrm>
              <a:off x="753533" y="149829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0" name="Google Shape;240;p38"/>
          <p:cNvGrpSpPr/>
          <p:nvPr/>
        </p:nvGrpSpPr>
        <p:grpSpPr>
          <a:xfrm>
            <a:off x="789497" y="2517473"/>
            <a:ext cx="586800" cy="491625"/>
            <a:chOff x="753533" y="2565098"/>
            <a:chExt cx="586800" cy="491625"/>
          </a:xfrm>
        </p:grpSpPr>
        <p:cxnSp>
          <p:nvCxnSpPr>
            <p:cNvPr id="241" name="Google Shape;241;p38"/>
            <p:cNvCxnSpPr/>
            <p:nvPr/>
          </p:nvCxnSpPr>
          <p:spPr>
            <a:xfrm>
              <a:off x="753533" y="3056723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38"/>
            <p:cNvCxnSpPr/>
            <p:nvPr/>
          </p:nvCxnSpPr>
          <p:spPr>
            <a:xfrm>
              <a:off x="753533" y="256509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3" name="Google Shape;243;p38"/>
          <p:cNvGrpSpPr/>
          <p:nvPr/>
        </p:nvGrpSpPr>
        <p:grpSpPr>
          <a:xfrm>
            <a:off x="789497" y="3584273"/>
            <a:ext cx="586800" cy="491625"/>
            <a:chOff x="753533" y="3631898"/>
            <a:chExt cx="586800" cy="491625"/>
          </a:xfrm>
        </p:grpSpPr>
        <p:cxnSp>
          <p:nvCxnSpPr>
            <p:cNvPr id="244" name="Google Shape;244;p38"/>
            <p:cNvCxnSpPr/>
            <p:nvPr/>
          </p:nvCxnSpPr>
          <p:spPr>
            <a:xfrm>
              <a:off x="753533" y="4123523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8"/>
            <p:cNvCxnSpPr/>
            <p:nvPr/>
          </p:nvCxnSpPr>
          <p:spPr>
            <a:xfrm>
              <a:off x="753533" y="363189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" name="Google Shape;255;p38"/>
          <p:cNvSpPr txBox="1">
            <a:spLocks noGrp="1"/>
          </p:cNvSpPr>
          <p:nvPr>
            <p:ph type="title" idx="2"/>
          </p:nvPr>
        </p:nvSpPr>
        <p:spPr>
          <a:xfrm>
            <a:off x="719447" y="2548450"/>
            <a:ext cx="7269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719447" y="1476050"/>
            <a:ext cx="7269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 panose="00000800000000000000" pitchFamily="2" charset="0"/>
                <a:ea typeface="Assistant"/>
                <a:cs typeface="Poppins" panose="00000800000000000000" pitchFamily="2" charset="0"/>
                <a:sym typeface="Assistant"/>
              </a:rPr>
              <a:t>FEATURES</a:t>
            </a:r>
            <a:endParaRPr dirty="0">
              <a:solidFill>
                <a:schemeClr val="dk1"/>
              </a:solidFill>
              <a:latin typeface="Poppins" panose="00000800000000000000" pitchFamily="2" charset="0"/>
              <a:ea typeface="Assistant"/>
              <a:cs typeface="Poppins" panose="00000800000000000000" pitchFamily="2" charset="0"/>
              <a:sym typeface="Assistant"/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"/>
          </p:nvPr>
        </p:nvSpPr>
        <p:spPr>
          <a:xfrm>
            <a:off x="1465903" y="1810550"/>
            <a:ext cx="3105096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Natural language processing for seamless user communication.</a:t>
            </a:r>
            <a:endParaRPr dirty="0"/>
          </a:p>
        </p:txBody>
      </p:sp>
      <p:sp>
        <p:nvSpPr>
          <p:cNvPr id="261" name="Google Shape;261;p38"/>
          <p:cNvSpPr txBox="1">
            <a:spLocks noGrp="1"/>
          </p:cNvSpPr>
          <p:nvPr>
            <p:ph type="subTitle" idx="3"/>
          </p:nvPr>
        </p:nvSpPr>
        <p:spPr>
          <a:xfrm>
            <a:off x="1466904" y="2879863"/>
            <a:ext cx="3105096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Smart integration with GPS to find nearby dining options.</a:t>
            </a:r>
            <a:endParaRPr dirty="0"/>
          </a:p>
        </p:txBody>
      </p:sp>
      <p:sp>
        <p:nvSpPr>
          <p:cNvPr id="264" name="Google Shape;264;p38"/>
          <p:cNvSpPr txBox="1">
            <a:spLocks noGrp="1"/>
          </p:cNvSpPr>
          <p:nvPr>
            <p:ph type="subTitle" idx="9"/>
          </p:nvPr>
        </p:nvSpPr>
        <p:spPr>
          <a:xfrm>
            <a:off x="1465900" y="1476050"/>
            <a:ext cx="530828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NLP FOR USER INTERACTION</a:t>
            </a:r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13"/>
          </p:nvPr>
        </p:nvSpPr>
        <p:spPr>
          <a:xfrm>
            <a:off x="1467124" y="2548450"/>
            <a:ext cx="6511015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INTEGRATION WITH LOCATION SERVICES</a:t>
            </a:r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 idx="16"/>
          </p:nvPr>
        </p:nvSpPr>
        <p:spPr>
          <a:xfrm>
            <a:off x="719447" y="3620850"/>
            <a:ext cx="7269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7"/>
          </p:nvPr>
        </p:nvSpPr>
        <p:spPr>
          <a:xfrm>
            <a:off x="1466904" y="3949150"/>
            <a:ext cx="2647896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Simplified process for placing orders and contacting eateries.</a:t>
            </a:r>
            <a:endParaRPr dirty="0"/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20"/>
          </p:nvPr>
        </p:nvSpPr>
        <p:spPr>
          <a:xfrm>
            <a:off x="1465900" y="3620850"/>
            <a:ext cx="6211196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ORDERING AND CONTACTING RESTAURANTS</a:t>
            </a:r>
          </a:p>
        </p:txBody>
      </p:sp>
      <p:grpSp>
        <p:nvGrpSpPr>
          <p:cNvPr id="274" name="Google Shape;274;p38"/>
          <p:cNvGrpSpPr/>
          <p:nvPr/>
        </p:nvGrpSpPr>
        <p:grpSpPr>
          <a:xfrm rot="5400000">
            <a:off x="8047251" y="731532"/>
            <a:ext cx="566924" cy="182883"/>
            <a:chOff x="322625" y="4867200"/>
            <a:chExt cx="847800" cy="276300"/>
          </a:xfrm>
        </p:grpSpPr>
        <p:cxnSp>
          <p:nvCxnSpPr>
            <p:cNvPr id="275" name="Google Shape;275;p38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38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38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8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8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38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90883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8"/>
          <p:cNvGrpSpPr/>
          <p:nvPr/>
        </p:nvGrpSpPr>
        <p:grpSpPr>
          <a:xfrm>
            <a:off x="789497" y="1460198"/>
            <a:ext cx="586800" cy="491625"/>
            <a:chOff x="753533" y="1498298"/>
            <a:chExt cx="586800" cy="491625"/>
          </a:xfrm>
        </p:grpSpPr>
        <p:cxnSp>
          <p:nvCxnSpPr>
            <p:cNvPr id="238" name="Google Shape;238;p38"/>
            <p:cNvCxnSpPr/>
            <p:nvPr/>
          </p:nvCxnSpPr>
          <p:spPr>
            <a:xfrm>
              <a:off x="753533" y="1989923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38"/>
            <p:cNvCxnSpPr/>
            <p:nvPr/>
          </p:nvCxnSpPr>
          <p:spPr>
            <a:xfrm>
              <a:off x="753533" y="149829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0" name="Google Shape;240;p38"/>
          <p:cNvGrpSpPr/>
          <p:nvPr/>
        </p:nvGrpSpPr>
        <p:grpSpPr>
          <a:xfrm>
            <a:off x="789497" y="2517473"/>
            <a:ext cx="586800" cy="491625"/>
            <a:chOff x="753533" y="2565098"/>
            <a:chExt cx="586800" cy="491625"/>
          </a:xfrm>
        </p:grpSpPr>
        <p:cxnSp>
          <p:nvCxnSpPr>
            <p:cNvPr id="241" name="Google Shape;241;p38"/>
            <p:cNvCxnSpPr/>
            <p:nvPr/>
          </p:nvCxnSpPr>
          <p:spPr>
            <a:xfrm>
              <a:off x="753533" y="3056723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38"/>
            <p:cNvCxnSpPr/>
            <p:nvPr/>
          </p:nvCxnSpPr>
          <p:spPr>
            <a:xfrm>
              <a:off x="753533" y="256509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3" name="Google Shape;243;p38"/>
          <p:cNvGrpSpPr/>
          <p:nvPr/>
        </p:nvGrpSpPr>
        <p:grpSpPr>
          <a:xfrm>
            <a:off x="789497" y="3584273"/>
            <a:ext cx="586800" cy="491625"/>
            <a:chOff x="753533" y="3631898"/>
            <a:chExt cx="586800" cy="491625"/>
          </a:xfrm>
        </p:grpSpPr>
        <p:cxnSp>
          <p:nvCxnSpPr>
            <p:cNvPr id="244" name="Google Shape;244;p38"/>
            <p:cNvCxnSpPr/>
            <p:nvPr/>
          </p:nvCxnSpPr>
          <p:spPr>
            <a:xfrm>
              <a:off x="753533" y="4123523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8"/>
            <p:cNvCxnSpPr/>
            <p:nvPr/>
          </p:nvCxnSpPr>
          <p:spPr>
            <a:xfrm>
              <a:off x="753533" y="3631898"/>
              <a:ext cx="5868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5" name="Google Shape;255;p38"/>
          <p:cNvSpPr txBox="1">
            <a:spLocks noGrp="1"/>
          </p:cNvSpPr>
          <p:nvPr>
            <p:ph type="title" idx="2"/>
          </p:nvPr>
        </p:nvSpPr>
        <p:spPr>
          <a:xfrm>
            <a:off x="719447" y="2548450"/>
            <a:ext cx="7269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719447" y="1476050"/>
            <a:ext cx="7269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 panose="00000800000000000000" pitchFamily="2" charset="0"/>
                <a:ea typeface="Assistant"/>
                <a:cs typeface="Poppins" panose="00000800000000000000" pitchFamily="2" charset="0"/>
                <a:sym typeface="Assistant"/>
              </a:rPr>
              <a:t>FEATURES</a:t>
            </a:r>
            <a:endParaRPr dirty="0">
              <a:solidFill>
                <a:schemeClr val="dk1"/>
              </a:solidFill>
              <a:latin typeface="Poppins" panose="00000800000000000000" pitchFamily="2" charset="0"/>
              <a:ea typeface="Assistant"/>
              <a:cs typeface="Poppins" panose="00000800000000000000" pitchFamily="2" charset="0"/>
              <a:sym typeface="Assistant"/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"/>
          </p:nvPr>
        </p:nvSpPr>
        <p:spPr>
          <a:xfrm>
            <a:off x="1465903" y="1810550"/>
            <a:ext cx="3105096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 to exclusive discounts and promotional offers.</a:t>
            </a:r>
            <a:endParaRPr dirty="0"/>
          </a:p>
        </p:txBody>
      </p:sp>
      <p:sp>
        <p:nvSpPr>
          <p:cNvPr id="261" name="Google Shape;261;p38"/>
          <p:cNvSpPr txBox="1">
            <a:spLocks noGrp="1"/>
          </p:cNvSpPr>
          <p:nvPr>
            <p:ph type="subTitle" idx="3"/>
          </p:nvPr>
        </p:nvSpPr>
        <p:spPr>
          <a:xfrm>
            <a:off x="1466904" y="2879863"/>
            <a:ext cx="3105096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Platform for user reviews and feedback to enhance service.</a:t>
            </a:r>
            <a:endParaRPr dirty="0"/>
          </a:p>
        </p:txBody>
      </p:sp>
      <p:sp>
        <p:nvSpPr>
          <p:cNvPr id="264" name="Google Shape;264;p38"/>
          <p:cNvSpPr txBox="1">
            <a:spLocks noGrp="1"/>
          </p:cNvSpPr>
          <p:nvPr>
            <p:ph type="subTitle" idx="9"/>
          </p:nvPr>
        </p:nvSpPr>
        <p:spPr>
          <a:xfrm>
            <a:off x="1465900" y="1476050"/>
            <a:ext cx="530828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DISCOUNT AND OFFER INTEGRATION</a:t>
            </a:r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13"/>
          </p:nvPr>
        </p:nvSpPr>
        <p:spPr>
          <a:xfrm>
            <a:off x="1467124" y="2548450"/>
            <a:ext cx="6511015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User Feedback and Review System</a:t>
            </a:r>
            <a:endParaRPr lang="en-IN" sz="2000" dirty="0"/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 idx="16"/>
          </p:nvPr>
        </p:nvSpPr>
        <p:spPr>
          <a:xfrm>
            <a:off x="719447" y="3620850"/>
            <a:ext cx="726900" cy="3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17"/>
          </p:nvPr>
        </p:nvSpPr>
        <p:spPr>
          <a:xfrm>
            <a:off x="1466904" y="3949150"/>
            <a:ext cx="2647896" cy="5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Robust measures to protect user information and ensure privacy.</a:t>
            </a:r>
            <a:endParaRPr dirty="0"/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20"/>
          </p:nvPr>
        </p:nvSpPr>
        <p:spPr>
          <a:xfrm>
            <a:off x="1465900" y="3620850"/>
            <a:ext cx="6211196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DATA PRIVACY AND SECURITY</a:t>
            </a:r>
          </a:p>
        </p:txBody>
      </p:sp>
      <p:grpSp>
        <p:nvGrpSpPr>
          <p:cNvPr id="274" name="Google Shape;274;p38"/>
          <p:cNvGrpSpPr/>
          <p:nvPr/>
        </p:nvGrpSpPr>
        <p:grpSpPr>
          <a:xfrm rot="5400000">
            <a:off x="8047251" y="731532"/>
            <a:ext cx="566924" cy="182883"/>
            <a:chOff x="322625" y="4867200"/>
            <a:chExt cx="847800" cy="276300"/>
          </a:xfrm>
        </p:grpSpPr>
        <p:cxnSp>
          <p:nvCxnSpPr>
            <p:cNvPr id="275" name="Google Shape;275;p38"/>
            <p:cNvCxnSpPr/>
            <p:nvPr/>
          </p:nvCxnSpPr>
          <p:spPr>
            <a:xfrm flipH="1">
              <a:off x="322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38"/>
            <p:cNvCxnSpPr/>
            <p:nvPr/>
          </p:nvCxnSpPr>
          <p:spPr>
            <a:xfrm flipH="1">
              <a:off x="4750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38"/>
            <p:cNvCxnSpPr/>
            <p:nvPr/>
          </p:nvCxnSpPr>
          <p:spPr>
            <a:xfrm flipH="1">
              <a:off x="6274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38"/>
            <p:cNvCxnSpPr/>
            <p:nvPr/>
          </p:nvCxnSpPr>
          <p:spPr>
            <a:xfrm flipH="1">
              <a:off x="7798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38"/>
            <p:cNvCxnSpPr/>
            <p:nvPr/>
          </p:nvCxnSpPr>
          <p:spPr>
            <a:xfrm flipH="1">
              <a:off x="9322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38"/>
            <p:cNvCxnSpPr/>
            <p:nvPr/>
          </p:nvCxnSpPr>
          <p:spPr>
            <a:xfrm flipH="1">
              <a:off x="1084625" y="4867200"/>
              <a:ext cx="85800" cy="276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11627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3012287" y="2241900"/>
            <a:ext cx="3119426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Poppins" panose="00000800000000000000" pitchFamily="2" charset="0"/>
                <a:cs typeface="Poppins" panose="00000800000000000000" pitchFamily="2" charset="0"/>
              </a:rPr>
              <a:t>HOW IT WORKS</a:t>
            </a:r>
          </a:p>
        </p:txBody>
      </p:sp>
      <p:grpSp>
        <p:nvGrpSpPr>
          <p:cNvPr id="19" name="Google Shape;1338;p52">
            <a:extLst>
              <a:ext uri="{FF2B5EF4-FFF2-40B4-BE49-F238E27FC236}">
                <a16:creationId xmlns:a16="http://schemas.microsoft.com/office/drawing/2014/main" id="{C8A4E076-6182-4B1D-BD22-D0A64F5A3B61}"/>
              </a:ext>
            </a:extLst>
          </p:cNvPr>
          <p:cNvGrpSpPr/>
          <p:nvPr/>
        </p:nvGrpSpPr>
        <p:grpSpPr>
          <a:xfrm>
            <a:off x="5896377" y="5446414"/>
            <a:ext cx="1217772" cy="3727158"/>
            <a:chOff x="3344174" y="1128028"/>
            <a:chExt cx="1217772" cy="3727158"/>
          </a:xfrm>
        </p:grpSpPr>
        <p:sp>
          <p:nvSpPr>
            <p:cNvPr id="55" name="Google Shape;1339;p52">
              <a:extLst>
                <a:ext uri="{FF2B5EF4-FFF2-40B4-BE49-F238E27FC236}">
                  <a16:creationId xmlns:a16="http://schemas.microsoft.com/office/drawing/2014/main" id="{779CF73C-924E-40C4-928F-14E38944EA4F}"/>
                </a:ext>
              </a:extLst>
            </p:cNvPr>
            <p:cNvSpPr/>
            <p:nvPr/>
          </p:nvSpPr>
          <p:spPr>
            <a:xfrm>
              <a:off x="3624772" y="4650067"/>
              <a:ext cx="544113" cy="186916"/>
            </a:xfrm>
            <a:custGeom>
              <a:avLst/>
              <a:gdLst/>
              <a:ahLst/>
              <a:cxnLst/>
              <a:rect l="l" t="t" r="r" b="b"/>
              <a:pathLst>
                <a:path w="16977" h="5832" extrusionOk="0">
                  <a:moveTo>
                    <a:pt x="8088" y="0"/>
                  </a:moveTo>
                  <a:cubicBezTo>
                    <a:pt x="8088" y="0"/>
                    <a:pt x="7469" y="1420"/>
                    <a:pt x="6834" y="1838"/>
                  </a:cubicBezTo>
                  <a:cubicBezTo>
                    <a:pt x="6199" y="2256"/>
                    <a:pt x="3476" y="3141"/>
                    <a:pt x="1939" y="3776"/>
                  </a:cubicBezTo>
                  <a:cubicBezTo>
                    <a:pt x="1070" y="4144"/>
                    <a:pt x="1" y="5247"/>
                    <a:pt x="1" y="5831"/>
                  </a:cubicBezTo>
                  <a:lnTo>
                    <a:pt x="16976" y="5831"/>
                  </a:lnTo>
                  <a:lnTo>
                    <a:pt x="16459" y="2089"/>
                  </a:lnTo>
                  <a:lnTo>
                    <a:pt x="8088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40;p52">
              <a:extLst>
                <a:ext uri="{FF2B5EF4-FFF2-40B4-BE49-F238E27FC236}">
                  <a16:creationId xmlns:a16="http://schemas.microsoft.com/office/drawing/2014/main" id="{079D77ED-04B9-414B-AB9F-F02D73A2EAF9}"/>
                </a:ext>
              </a:extLst>
            </p:cNvPr>
            <p:cNvSpPr/>
            <p:nvPr/>
          </p:nvSpPr>
          <p:spPr>
            <a:xfrm>
              <a:off x="3597465" y="4708942"/>
              <a:ext cx="645327" cy="146244"/>
            </a:xfrm>
            <a:custGeom>
              <a:avLst/>
              <a:gdLst/>
              <a:ahLst/>
              <a:cxnLst/>
              <a:rect l="l" t="t" r="r" b="b"/>
              <a:pathLst>
                <a:path w="20135" h="4563" extrusionOk="0">
                  <a:moveTo>
                    <a:pt x="6734" y="1"/>
                  </a:moveTo>
                  <a:cubicBezTo>
                    <a:pt x="5798" y="519"/>
                    <a:pt x="2841" y="1839"/>
                    <a:pt x="1488" y="2724"/>
                  </a:cubicBezTo>
                  <a:cubicBezTo>
                    <a:pt x="117" y="3627"/>
                    <a:pt x="0" y="4562"/>
                    <a:pt x="0" y="4562"/>
                  </a:cubicBezTo>
                  <a:lnTo>
                    <a:pt x="19332" y="4562"/>
                  </a:lnTo>
                  <a:cubicBezTo>
                    <a:pt x="20134" y="4562"/>
                    <a:pt x="20134" y="3359"/>
                    <a:pt x="19332" y="3359"/>
                  </a:cubicBezTo>
                  <a:lnTo>
                    <a:pt x="8572" y="3359"/>
                  </a:lnTo>
                  <a:cubicBezTo>
                    <a:pt x="8572" y="3359"/>
                    <a:pt x="8104" y="1204"/>
                    <a:pt x="673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41;p52">
              <a:extLst>
                <a:ext uri="{FF2B5EF4-FFF2-40B4-BE49-F238E27FC236}">
                  <a16:creationId xmlns:a16="http://schemas.microsoft.com/office/drawing/2014/main" id="{98AAFF3D-2BE6-4B5B-A2A7-0C22EAFC6304}"/>
                </a:ext>
              </a:extLst>
            </p:cNvPr>
            <p:cNvSpPr/>
            <p:nvPr/>
          </p:nvSpPr>
          <p:spPr>
            <a:xfrm>
              <a:off x="3654226" y="2809499"/>
              <a:ext cx="539305" cy="1968575"/>
            </a:xfrm>
            <a:custGeom>
              <a:avLst/>
              <a:gdLst/>
              <a:ahLst/>
              <a:cxnLst/>
              <a:rect l="l" t="t" r="r" b="b"/>
              <a:pathLst>
                <a:path w="16827" h="61422" extrusionOk="0">
                  <a:moveTo>
                    <a:pt x="1" y="1"/>
                  </a:moveTo>
                  <a:cubicBezTo>
                    <a:pt x="1" y="84"/>
                    <a:pt x="201" y="2089"/>
                    <a:pt x="535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81" y="5331"/>
                  </a:lnTo>
                  <a:lnTo>
                    <a:pt x="11763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42;p52">
              <a:extLst>
                <a:ext uri="{FF2B5EF4-FFF2-40B4-BE49-F238E27FC236}">
                  <a16:creationId xmlns:a16="http://schemas.microsoft.com/office/drawing/2014/main" id="{E3933987-2768-4FAB-B1C1-6F9B7A384926}"/>
                </a:ext>
              </a:extLst>
            </p:cNvPr>
            <p:cNvSpPr/>
            <p:nvPr/>
          </p:nvSpPr>
          <p:spPr>
            <a:xfrm>
              <a:off x="3908062" y="4650067"/>
              <a:ext cx="544658" cy="186916"/>
            </a:xfrm>
            <a:custGeom>
              <a:avLst/>
              <a:gdLst/>
              <a:ahLst/>
              <a:cxnLst/>
              <a:rect l="l" t="t" r="r" b="b"/>
              <a:pathLst>
                <a:path w="16994" h="5832" extrusionOk="0">
                  <a:moveTo>
                    <a:pt x="8104" y="0"/>
                  </a:moveTo>
                  <a:cubicBezTo>
                    <a:pt x="8104" y="0"/>
                    <a:pt x="7469" y="1420"/>
                    <a:pt x="6834" y="1838"/>
                  </a:cubicBezTo>
                  <a:cubicBezTo>
                    <a:pt x="6216" y="2256"/>
                    <a:pt x="3476" y="3141"/>
                    <a:pt x="1955" y="3776"/>
                  </a:cubicBezTo>
                  <a:cubicBezTo>
                    <a:pt x="1086" y="4144"/>
                    <a:pt x="0" y="5247"/>
                    <a:pt x="0" y="5831"/>
                  </a:cubicBezTo>
                  <a:lnTo>
                    <a:pt x="16993" y="5831"/>
                  </a:lnTo>
                  <a:lnTo>
                    <a:pt x="16458" y="2089"/>
                  </a:lnTo>
                  <a:lnTo>
                    <a:pt x="8104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43;p52">
              <a:extLst>
                <a:ext uri="{FF2B5EF4-FFF2-40B4-BE49-F238E27FC236}">
                  <a16:creationId xmlns:a16="http://schemas.microsoft.com/office/drawing/2014/main" id="{64A2C551-B4F5-4358-9CC8-B1806C0E9A4A}"/>
                </a:ext>
              </a:extLst>
            </p:cNvPr>
            <p:cNvSpPr/>
            <p:nvPr/>
          </p:nvSpPr>
          <p:spPr>
            <a:xfrm>
              <a:off x="3881268" y="4708942"/>
              <a:ext cx="645327" cy="146244"/>
            </a:xfrm>
            <a:custGeom>
              <a:avLst/>
              <a:gdLst/>
              <a:ahLst/>
              <a:cxnLst/>
              <a:rect l="l" t="t" r="r" b="b"/>
              <a:pathLst>
                <a:path w="20135" h="4563" extrusionOk="0">
                  <a:moveTo>
                    <a:pt x="6735" y="1"/>
                  </a:moveTo>
                  <a:cubicBezTo>
                    <a:pt x="5782" y="519"/>
                    <a:pt x="2841" y="1839"/>
                    <a:pt x="1471" y="2724"/>
                  </a:cubicBezTo>
                  <a:cubicBezTo>
                    <a:pt x="101" y="3627"/>
                    <a:pt x="1" y="4562"/>
                    <a:pt x="1" y="4562"/>
                  </a:cubicBezTo>
                  <a:lnTo>
                    <a:pt x="19316" y="4562"/>
                  </a:lnTo>
                  <a:cubicBezTo>
                    <a:pt x="20135" y="4562"/>
                    <a:pt x="20135" y="3359"/>
                    <a:pt x="19316" y="3359"/>
                  </a:cubicBezTo>
                  <a:lnTo>
                    <a:pt x="8572" y="3359"/>
                  </a:lnTo>
                  <a:cubicBezTo>
                    <a:pt x="8572" y="3359"/>
                    <a:pt x="8105" y="1204"/>
                    <a:pt x="673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44;p52">
              <a:extLst>
                <a:ext uri="{FF2B5EF4-FFF2-40B4-BE49-F238E27FC236}">
                  <a16:creationId xmlns:a16="http://schemas.microsoft.com/office/drawing/2014/main" id="{832A7467-37A7-4659-8811-E8D56B736323}"/>
                </a:ext>
              </a:extLst>
            </p:cNvPr>
            <p:cNvSpPr/>
            <p:nvPr/>
          </p:nvSpPr>
          <p:spPr>
            <a:xfrm>
              <a:off x="3937516" y="2809499"/>
              <a:ext cx="539273" cy="1968575"/>
            </a:xfrm>
            <a:custGeom>
              <a:avLst/>
              <a:gdLst/>
              <a:ahLst/>
              <a:cxnLst/>
              <a:rect l="l" t="t" r="r" b="b"/>
              <a:pathLst>
                <a:path w="16826" h="61422" extrusionOk="0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45;p52">
              <a:extLst>
                <a:ext uri="{FF2B5EF4-FFF2-40B4-BE49-F238E27FC236}">
                  <a16:creationId xmlns:a16="http://schemas.microsoft.com/office/drawing/2014/main" id="{A58EF454-E5EA-44CD-8B9E-EA39E9EFB08C}"/>
                </a:ext>
              </a:extLst>
            </p:cNvPr>
            <p:cNvSpPr/>
            <p:nvPr/>
          </p:nvSpPr>
          <p:spPr>
            <a:xfrm>
              <a:off x="3937516" y="2809499"/>
              <a:ext cx="390946" cy="170859"/>
            </a:xfrm>
            <a:custGeom>
              <a:avLst/>
              <a:gdLst/>
              <a:ahLst/>
              <a:cxnLst/>
              <a:rect l="l" t="t" r="r" b="b"/>
              <a:pathLst>
                <a:path w="12198" h="5331" extrusionOk="0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6;p52">
              <a:extLst>
                <a:ext uri="{FF2B5EF4-FFF2-40B4-BE49-F238E27FC236}">
                  <a16:creationId xmlns:a16="http://schemas.microsoft.com/office/drawing/2014/main" id="{AB89CC8F-786F-40B6-BCA8-686C2199B9F7}"/>
                </a:ext>
              </a:extLst>
            </p:cNvPr>
            <p:cNvSpPr/>
            <p:nvPr/>
          </p:nvSpPr>
          <p:spPr>
            <a:xfrm>
              <a:off x="3951970" y="1368211"/>
              <a:ext cx="484147" cy="661127"/>
            </a:xfrm>
            <a:custGeom>
              <a:avLst/>
              <a:gdLst/>
              <a:ahLst/>
              <a:cxnLst/>
              <a:rect l="l" t="t" r="r" b="b"/>
              <a:pathLst>
                <a:path w="15106" h="20628" extrusionOk="0">
                  <a:moveTo>
                    <a:pt x="6004" y="0"/>
                  </a:moveTo>
                  <a:cubicBezTo>
                    <a:pt x="5499" y="0"/>
                    <a:pt x="5026" y="24"/>
                    <a:pt x="4612" y="75"/>
                  </a:cubicBezTo>
                  <a:cubicBezTo>
                    <a:pt x="2306" y="342"/>
                    <a:pt x="1989" y="927"/>
                    <a:pt x="1822" y="1495"/>
                  </a:cubicBezTo>
                  <a:cubicBezTo>
                    <a:pt x="1471" y="2631"/>
                    <a:pt x="2273" y="4586"/>
                    <a:pt x="2273" y="4586"/>
                  </a:cubicBezTo>
                  <a:cubicBezTo>
                    <a:pt x="2373" y="4586"/>
                    <a:pt x="1" y="14611"/>
                    <a:pt x="301" y="16650"/>
                  </a:cubicBezTo>
                  <a:cubicBezTo>
                    <a:pt x="619" y="18688"/>
                    <a:pt x="3075" y="20125"/>
                    <a:pt x="5498" y="20576"/>
                  </a:cubicBezTo>
                  <a:cubicBezTo>
                    <a:pt x="5683" y="20611"/>
                    <a:pt x="5886" y="20627"/>
                    <a:pt x="6105" y="20627"/>
                  </a:cubicBezTo>
                  <a:cubicBezTo>
                    <a:pt x="8743" y="20627"/>
                    <a:pt x="13547" y="18242"/>
                    <a:pt x="14303" y="16683"/>
                  </a:cubicBezTo>
                  <a:cubicBezTo>
                    <a:pt x="15105" y="14996"/>
                    <a:pt x="13835" y="2247"/>
                    <a:pt x="12465" y="1295"/>
                  </a:cubicBezTo>
                  <a:cubicBezTo>
                    <a:pt x="11353" y="512"/>
                    <a:pt x="8334" y="0"/>
                    <a:pt x="6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47;p52">
              <a:extLst>
                <a:ext uri="{FF2B5EF4-FFF2-40B4-BE49-F238E27FC236}">
                  <a16:creationId xmlns:a16="http://schemas.microsoft.com/office/drawing/2014/main" id="{741C0A3D-C12C-4145-9839-17C2C26EEC5F}"/>
                </a:ext>
              </a:extLst>
            </p:cNvPr>
            <p:cNvSpPr/>
            <p:nvPr/>
          </p:nvSpPr>
          <p:spPr>
            <a:xfrm>
              <a:off x="4013571" y="1534743"/>
              <a:ext cx="348640" cy="389440"/>
            </a:xfrm>
            <a:custGeom>
              <a:avLst/>
              <a:gdLst/>
              <a:ahLst/>
              <a:cxnLst/>
              <a:rect l="l" t="t" r="r" b="b"/>
              <a:pathLst>
                <a:path w="10878" h="12151" extrusionOk="0">
                  <a:moveTo>
                    <a:pt x="4770" y="1"/>
                  </a:moveTo>
                  <a:cubicBezTo>
                    <a:pt x="3944" y="1"/>
                    <a:pt x="3235" y="103"/>
                    <a:pt x="2891" y="393"/>
                  </a:cubicBezTo>
                  <a:cubicBezTo>
                    <a:pt x="1754" y="1345"/>
                    <a:pt x="0" y="8346"/>
                    <a:pt x="1270" y="10451"/>
                  </a:cubicBezTo>
                  <a:cubicBezTo>
                    <a:pt x="1956" y="11588"/>
                    <a:pt x="4338" y="12150"/>
                    <a:pt x="6494" y="12150"/>
                  </a:cubicBezTo>
                  <a:cubicBezTo>
                    <a:pt x="8330" y="12150"/>
                    <a:pt x="10003" y="11743"/>
                    <a:pt x="10326" y="10936"/>
                  </a:cubicBezTo>
                  <a:cubicBezTo>
                    <a:pt x="10877" y="9516"/>
                    <a:pt x="9908" y="3735"/>
                    <a:pt x="9490" y="1479"/>
                  </a:cubicBezTo>
                  <a:cubicBezTo>
                    <a:pt x="9390" y="928"/>
                    <a:pt x="8956" y="493"/>
                    <a:pt x="8404" y="393"/>
                  </a:cubicBezTo>
                  <a:cubicBezTo>
                    <a:pt x="7468" y="224"/>
                    <a:pt x="5991" y="1"/>
                    <a:pt x="4770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48;p52">
              <a:extLst>
                <a:ext uri="{FF2B5EF4-FFF2-40B4-BE49-F238E27FC236}">
                  <a16:creationId xmlns:a16="http://schemas.microsoft.com/office/drawing/2014/main" id="{1D13FF69-ABC3-46CB-8753-070A6F88AE98}"/>
                </a:ext>
              </a:extLst>
            </p:cNvPr>
            <p:cNvSpPr/>
            <p:nvPr/>
          </p:nvSpPr>
          <p:spPr>
            <a:xfrm>
              <a:off x="3400390" y="1506090"/>
              <a:ext cx="608918" cy="589688"/>
            </a:xfrm>
            <a:custGeom>
              <a:avLst/>
              <a:gdLst/>
              <a:ahLst/>
              <a:cxnLst/>
              <a:rect l="l" t="t" r="r" b="b"/>
              <a:pathLst>
                <a:path w="18999" h="18399" extrusionOk="0">
                  <a:moveTo>
                    <a:pt x="5114" y="0"/>
                  </a:moveTo>
                  <a:lnTo>
                    <a:pt x="1" y="1120"/>
                  </a:lnTo>
                  <a:cubicBezTo>
                    <a:pt x="1" y="1120"/>
                    <a:pt x="1605" y="16224"/>
                    <a:pt x="3443" y="17895"/>
                  </a:cubicBezTo>
                  <a:cubicBezTo>
                    <a:pt x="3842" y="18251"/>
                    <a:pt x="4664" y="18398"/>
                    <a:pt x="5720" y="18398"/>
                  </a:cubicBezTo>
                  <a:cubicBezTo>
                    <a:pt x="9566" y="18398"/>
                    <a:pt x="16517" y="16447"/>
                    <a:pt x="17461" y="15556"/>
                  </a:cubicBezTo>
                  <a:cubicBezTo>
                    <a:pt x="18815" y="14269"/>
                    <a:pt x="18998" y="10276"/>
                    <a:pt x="16609" y="9959"/>
                  </a:cubicBezTo>
                  <a:cubicBezTo>
                    <a:pt x="16320" y="9923"/>
                    <a:pt x="15976" y="9907"/>
                    <a:pt x="15594" y="9907"/>
                  </a:cubicBezTo>
                  <a:cubicBezTo>
                    <a:pt x="12789" y="9907"/>
                    <a:pt x="7937" y="10761"/>
                    <a:pt x="7937" y="10761"/>
                  </a:cubicBezTo>
                  <a:lnTo>
                    <a:pt x="5114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49;p52">
              <a:extLst>
                <a:ext uri="{FF2B5EF4-FFF2-40B4-BE49-F238E27FC236}">
                  <a16:creationId xmlns:a16="http://schemas.microsoft.com/office/drawing/2014/main" id="{12FCB9A6-3D02-4D48-B66E-E44ED8797BB8}"/>
                </a:ext>
              </a:extLst>
            </p:cNvPr>
            <p:cNvSpPr/>
            <p:nvPr/>
          </p:nvSpPr>
          <p:spPr>
            <a:xfrm>
              <a:off x="3620477" y="1796303"/>
              <a:ext cx="941469" cy="1082841"/>
            </a:xfrm>
            <a:custGeom>
              <a:avLst/>
              <a:gdLst/>
              <a:ahLst/>
              <a:cxnLst/>
              <a:rect l="l" t="t" r="r" b="b"/>
              <a:pathLst>
                <a:path w="29375" h="33786" extrusionOk="0">
                  <a:moveTo>
                    <a:pt x="12581" y="1"/>
                  </a:moveTo>
                  <a:cubicBezTo>
                    <a:pt x="11538" y="1"/>
                    <a:pt x="9125" y="364"/>
                    <a:pt x="8422" y="904"/>
                  </a:cubicBezTo>
                  <a:cubicBezTo>
                    <a:pt x="7353" y="1706"/>
                    <a:pt x="586" y="22959"/>
                    <a:pt x="1" y="33786"/>
                  </a:cubicBezTo>
                  <a:lnTo>
                    <a:pt x="23543" y="33786"/>
                  </a:lnTo>
                  <a:lnTo>
                    <a:pt x="20903" y="24897"/>
                  </a:lnTo>
                  <a:cubicBezTo>
                    <a:pt x="20903" y="24897"/>
                    <a:pt x="29375" y="8773"/>
                    <a:pt x="28606" y="6451"/>
                  </a:cubicBezTo>
                  <a:cubicBezTo>
                    <a:pt x="27720" y="3727"/>
                    <a:pt x="25097" y="3059"/>
                    <a:pt x="22825" y="2140"/>
                  </a:cubicBezTo>
                  <a:cubicBezTo>
                    <a:pt x="22507" y="2023"/>
                    <a:pt x="22190" y="1889"/>
                    <a:pt x="21889" y="1739"/>
                  </a:cubicBezTo>
                  <a:cubicBezTo>
                    <a:pt x="19299" y="1171"/>
                    <a:pt x="13919" y="118"/>
                    <a:pt x="13752" y="68"/>
                  </a:cubicBezTo>
                  <a:cubicBezTo>
                    <a:pt x="13752" y="68"/>
                    <a:pt x="13284" y="18"/>
                    <a:pt x="12649" y="1"/>
                  </a:cubicBezTo>
                  <a:cubicBezTo>
                    <a:pt x="12627" y="1"/>
                    <a:pt x="12605" y="1"/>
                    <a:pt x="12581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50;p52">
              <a:extLst>
                <a:ext uri="{FF2B5EF4-FFF2-40B4-BE49-F238E27FC236}">
                  <a16:creationId xmlns:a16="http://schemas.microsoft.com/office/drawing/2014/main" id="{A10A2C64-1F2C-41E7-AD98-3DE141D64841}"/>
                </a:ext>
              </a:extLst>
            </p:cNvPr>
            <p:cNvSpPr/>
            <p:nvPr/>
          </p:nvSpPr>
          <p:spPr>
            <a:xfrm>
              <a:off x="4056389" y="2607616"/>
              <a:ext cx="178358" cy="198357"/>
            </a:xfrm>
            <a:custGeom>
              <a:avLst/>
              <a:gdLst/>
              <a:ahLst/>
              <a:cxnLst/>
              <a:rect l="l" t="t" r="r" b="b"/>
              <a:pathLst>
                <a:path w="5565" h="6189" extrusionOk="0">
                  <a:moveTo>
                    <a:pt x="5314" y="1"/>
                  </a:moveTo>
                  <a:lnTo>
                    <a:pt x="1" y="68"/>
                  </a:lnTo>
                  <a:lnTo>
                    <a:pt x="168" y="4412"/>
                  </a:lnTo>
                  <a:cubicBezTo>
                    <a:pt x="168" y="4412"/>
                    <a:pt x="335" y="5665"/>
                    <a:pt x="2039" y="6083"/>
                  </a:cubicBezTo>
                  <a:cubicBezTo>
                    <a:pt x="2336" y="6155"/>
                    <a:pt x="2628" y="6188"/>
                    <a:pt x="2908" y="6188"/>
                  </a:cubicBezTo>
                  <a:cubicBezTo>
                    <a:pt x="4236" y="6188"/>
                    <a:pt x="5304" y="5453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51;p52">
              <a:extLst>
                <a:ext uri="{FF2B5EF4-FFF2-40B4-BE49-F238E27FC236}">
                  <a16:creationId xmlns:a16="http://schemas.microsoft.com/office/drawing/2014/main" id="{D6290E4A-8DA6-40BE-8B7D-FAAD20DBC9D6}"/>
                </a:ext>
              </a:extLst>
            </p:cNvPr>
            <p:cNvSpPr/>
            <p:nvPr/>
          </p:nvSpPr>
          <p:spPr>
            <a:xfrm>
              <a:off x="3707237" y="2609764"/>
              <a:ext cx="178358" cy="198325"/>
            </a:xfrm>
            <a:custGeom>
              <a:avLst/>
              <a:gdLst/>
              <a:ahLst/>
              <a:cxnLst/>
              <a:rect l="l" t="t" r="r" b="b"/>
              <a:pathLst>
                <a:path w="5565" h="6188" extrusionOk="0">
                  <a:moveTo>
                    <a:pt x="5314" y="1"/>
                  </a:moveTo>
                  <a:lnTo>
                    <a:pt x="1" y="67"/>
                  </a:lnTo>
                  <a:lnTo>
                    <a:pt x="151" y="4395"/>
                  </a:lnTo>
                  <a:cubicBezTo>
                    <a:pt x="151" y="4395"/>
                    <a:pt x="318" y="5665"/>
                    <a:pt x="2022" y="6082"/>
                  </a:cubicBezTo>
                  <a:cubicBezTo>
                    <a:pt x="2319" y="6155"/>
                    <a:pt x="2612" y="6188"/>
                    <a:pt x="2893" y="6188"/>
                  </a:cubicBezTo>
                  <a:cubicBezTo>
                    <a:pt x="4225" y="6188"/>
                    <a:pt x="5304" y="5452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52;p52">
              <a:extLst>
                <a:ext uri="{FF2B5EF4-FFF2-40B4-BE49-F238E27FC236}">
                  <a16:creationId xmlns:a16="http://schemas.microsoft.com/office/drawing/2014/main" id="{B5B02BAC-007A-4A31-A0D0-7A661CF9F96F}"/>
                </a:ext>
              </a:extLst>
            </p:cNvPr>
            <p:cNvSpPr/>
            <p:nvPr/>
          </p:nvSpPr>
          <p:spPr>
            <a:xfrm>
              <a:off x="4025878" y="1796335"/>
              <a:ext cx="326141" cy="244061"/>
            </a:xfrm>
            <a:custGeom>
              <a:avLst/>
              <a:gdLst/>
              <a:ahLst/>
              <a:cxnLst/>
              <a:rect l="l" t="t" r="r" b="b"/>
              <a:pathLst>
                <a:path w="10176" h="7615" extrusionOk="0">
                  <a:moveTo>
                    <a:pt x="0" y="0"/>
                  </a:moveTo>
                  <a:cubicBezTo>
                    <a:pt x="101" y="2273"/>
                    <a:pt x="418" y="6784"/>
                    <a:pt x="1571" y="7603"/>
                  </a:cubicBezTo>
                  <a:cubicBezTo>
                    <a:pt x="1644" y="7611"/>
                    <a:pt x="1720" y="7615"/>
                    <a:pt x="1798" y="7615"/>
                  </a:cubicBezTo>
                  <a:cubicBezTo>
                    <a:pt x="3972" y="7615"/>
                    <a:pt x="8257" y="4558"/>
                    <a:pt x="10176" y="2139"/>
                  </a:cubicBezTo>
                  <a:cubicBezTo>
                    <a:pt x="9858" y="2022"/>
                    <a:pt x="9541" y="1872"/>
                    <a:pt x="9240" y="1738"/>
                  </a:cubicBezTo>
                  <a:cubicBezTo>
                    <a:pt x="6650" y="1153"/>
                    <a:pt x="1270" y="117"/>
                    <a:pt x="1103" y="67"/>
                  </a:cubicBezTo>
                  <a:cubicBezTo>
                    <a:pt x="1103" y="67"/>
                    <a:pt x="635" y="17"/>
                    <a:pt x="0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53;p52">
              <a:extLst>
                <a:ext uri="{FF2B5EF4-FFF2-40B4-BE49-F238E27FC236}">
                  <a16:creationId xmlns:a16="http://schemas.microsoft.com/office/drawing/2014/main" id="{AE2BE90F-F010-4189-A47D-36EAFF9E99AF}"/>
                </a:ext>
              </a:extLst>
            </p:cNvPr>
            <p:cNvSpPr/>
            <p:nvPr/>
          </p:nvSpPr>
          <p:spPr>
            <a:xfrm>
              <a:off x="3683744" y="1320745"/>
              <a:ext cx="101182" cy="154834"/>
            </a:xfrm>
            <a:custGeom>
              <a:avLst/>
              <a:gdLst/>
              <a:ahLst/>
              <a:cxnLst/>
              <a:rect l="l" t="t" r="r" b="b"/>
              <a:pathLst>
                <a:path w="3157" h="4831" extrusionOk="0">
                  <a:moveTo>
                    <a:pt x="277" y="1"/>
                  </a:moveTo>
                  <a:cubicBezTo>
                    <a:pt x="61" y="1"/>
                    <a:pt x="0" y="462"/>
                    <a:pt x="49" y="704"/>
                  </a:cubicBezTo>
                  <a:cubicBezTo>
                    <a:pt x="115" y="971"/>
                    <a:pt x="299" y="1322"/>
                    <a:pt x="516" y="1406"/>
                  </a:cubicBezTo>
                  <a:cubicBezTo>
                    <a:pt x="884" y="1489"/>
                    <a:pt x="1252" y="1556"/>
                    <a:pt x="1636" y="1606"/>
                  </a:cubicBezTo>
                  <a:lnTo>
                    <a:pt x="2806" y="4831"/>
                  </a:lnTo>
                  <a:cubicBezTo>
                    <a:pt x="2806" y="4831"/>
                    <a:pt x="3156" y="2993"/>
                    <a:pt x="2789" y="1589"/>
                  </a:cubicBezTo>
                  <a:cubicBezTo>
                    <a:pt x="2537" y="630"/>
                    <a:pt x="2364" y="436"/>
                    <a:pt x="2157" y="436"/>
                  </a:cubicBezTo>
                  <a:cubicBezTo>
                    <a:pt x="2061" y="436"/>
                    <a:pt x="1958" y="477"/>
                    <a:pt x="1836" y="503"/>
                  </a:cubicBezTo>
                  <a:cubicBezTo>
                    <a:pt x="1519" y="570"/>
                    <a:pt x="1218" y="620"/>
                    <a:pt x="901" y="654"/>
                  </a:cubicBezTo>
                  <a:cubicBezTo>
                    <a:pt x="901" y="654"/>
                    <a:pt x="533" y="52"/>
                    <a:pt x="299" y="2"/>
                  </a:cubicBezTo>
                  <a:cubicBezTo>
                    <a:pt x="292" y="1"/>
                    <a:pt x="284" y="1"/>
                    <a:pt x="277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54;p52">
              <a:extLst>
                <a:ext uri="{FF2B5EF4-FFF2-40B4-BE49-F238E27FC236}">
                  <a16:creationId xmlns:a16="http://schemas.microsoft.com/office/drawing/2014/main" id="{BA107EAD-4B15-43F8-BFD7-DD1BE5B10395}"/>
                </a:ext>
              </a:extLst>
            </p:cNvPr>
            <p:cNvSpPr/>
            <p:nvPr/>
          </p:nvSpPr>
          <p:spPr>
            <a:xfrm>
              <a:off x="3344174" y="1128028"/>
              <a:ext cx="442354" cy="624430"/>
            </a:xfrm>
            <a:custGeom>
              <a:avLst/>
              <a:gdLst/>
              <a:ahLst/>
              <a:cxnLst/>
              <a:rect l="l" t="t" r="r" b="b"/>
              <a:pathLst>
                <a:path w="13802" h="19483" extrusionOk="0">
                  <a:moveTo>
                    <a:pt x="3392" y="0"/>
                  </a:moveTo>
                  <a:lnTo>
                    <a:pt x="0" y="16542"/>
                  </a:lnTo>
                  <a:lnTo>
                    <a:pt x="10226" y="19482"/>
                  </a:lnTo>
                  <a:lnTo>
                    <a:pt x="13802" y="2790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55;p52">
              <a:extLst>
                <a:ext uri="{FF2B5EF4-FFF2-40B4-BE49-F238E27FC236}">
                  <a16:creationId xmlns:a16="http://schemas.microsoft.com/office/drawing/2014/main" id="{B17ADF38-8D7E-46C4-B170-81DF61583467}"/>
                </a:ext>
              </a:extLst>
            </p:cNvPr>
            <p:cNvSpPr/>
            <p:nvPr/>
          </p:nvSpPr>
          <p:spPr>
            <a:xfrm>
              <a:off x="3617272" y="1343949"/>
              <a:ext cx="166596" cy="168198"/>
            </a:xfrm>
            <a:custGeom>
              <a:avLst/>
              <a:gdLst/>
              <a:ahLst/>
              <a:cxnLst/>
              <a:rect l="l" t="t" r="r" b="b"/>
              <a:pathLst>
                <a:path w="5198" h="5248" extrusionOk="0">
                  <a:moveTo>
                    <a:pt x="1065" y="0"/>
                  </a:moveTo>
                  <a:cubicBezTo>
                    <a:pt x="621" y="0"/>
                    <a:pt x="148" y="35"/>
                    <a:pt x="84" y="130"/>
                  </a:cubicBezTo>
                  <a:cubicBezTo>
                    <a:pt x="34" y="214"/>
                    <a:pt x="17" y="297"/>
                    <a:pt x="17" y="398"/>
                  </a:cubicBezTo>
                  <a:cubicBezTo>
                    <a:pt x="1" y="498"/>
                    <a:pt x="34" y="598"/>
                    <a:pt x="101" y="665"/>
                  </a:cubicBezTo>
                  <a:lnTo>
                    <a:pt x="652" y="799"/>
                  </a:lnTo>
                  <a:cubicBezTo>
                    <a:pt x="652" y="799"/>
                    <a:pt x="485" y="1250"/>
                    <a:pt x="569" y="1317"/>
                  </a:cubicBezTo>
                  <a:cubicBezTo>
                    <a:pt x="769" y="1417"/>
                    <a:pt x="953" y="1484"/>
                    <a:pt x="1154" y="1551"/>
                  </a:cubicBezTo>
                  <a:cubicBezTo>
                    <a:pt x="1137" y="1651"/>
                    <a:pt x="1120" y="1734"/>
                    <a:pt x="1103" y="1835"/>
                  </a:cubicBezTo>
                  <a:cubicBezTo>
                    <a:pt x="1087" y="1935"/>
                    <a:pt x="1087" y="2052"/>
                    <a:pt x="1137" y="2152"/>
                  </a:cubicBezTo>
                  <a:cubicBezTo>
                    <a:pt x="1187" y="2236"/>
                    <a:pt x="1254" y="2302"/>
                    <a:pt x="1337" y="2336"/>
                  </a:cubicBezTo>
                  <a:cubicBezTo>
                    <a:pt x="1237" y="2386"/>
                    <a:pt x="1137" y="2419"/>
                    <a:pt x="1037" y="2469"/>
                  </a:cubicBezTo>
                  <a:cubicBezTo>
                    <a:pt x="986" y="2503"/>
                    <a:pt x="970" y="2520"/>
                    <a:pt x="936" y="2553"/>
                  </a:cubicBezTo>
                  <a:cubicBezTo>
                    <a:pt x="886" y="2737"/>
                    <a:pt x="953" y="2937"/>
                    <a:pt x="1087" y="3054"/>
                  </a:cubicBezTo>
                  <a:cubicBezTo>
                    <a:pt x="1254" y="3155"/>
                    <a:pt x="2240" y="3522"/>
                    <a:pt x="2240" y="3522"/>
                  </a:cubicBezTo>
                  <a:cubicBezTo>
                    <a:pt x="2240" y="3522"/>
                    <a:pt x="3268" y="5247"/>
                    <a:pt x="4294" y="5247"/>
                  </a:cubicBezTo>
                  <a:cubicBezTo>
                    <a:pt x="4322" y="5247"/>
                    <a:pt x="4350" y="5246"/>
                    <a:pt x="4378" y="5243"/>
                  </a:cubicBezTo>
                  <a:cubicBezTo>
                    <a:pt x="5063" y="5176"/>
                    <a:pt x="5197" y="2269"/>
                    <a:pt x="4412" y="1400"/>
                  </a:cubicBezTo>
                  <a:cubicBezTo>
                    <a:pt x="3727" y="632"/>
                    <a:pt x="2139" y="80"/>
                    <a:pt x="1722" y="30"/>
                  </a:cubicBezTo>
                  <a:cubicBezTo>
                    <a:pt x="1569" y="12"/>
                    <a:pt x="1322" y="0"/>
                    <a:pt x="1065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56;p52">
              <a:extLst>
                <a:ext uri="{FF2B5EF4-FFF2-40B4-BE49-F238E27FC236}">
                  <a16:creationId xmlns:a16="http://schemas.microsoft.com/office/drawing/2014/main" id="{470A3020-901A-4AEA-9D0C-B648246325FE}"/>
                </a:ext>
              </a:extLst>
            </p:cNvPr>
            <p:cNvSpPr/>
            <p:nvPr/>
          </p:nvSpPr>
          <p:spPr>
            <a:xfrm>
              <a:off x="3617272" y="1356673"/>
              <a:ext cx="81439" cy="27883"/>
            </a:xfrm>
            <a:custGeom>
              <a:avLst/>
              <a:gdLst/>
              <a:ahLst/>
              <a:cxnLst/>
              <a:rect l="l" t="t" r="r" b="b"/>
              <a:pathLst>
                <a:path w="2541" h="870" extrusionOk="0">
                  <a:moveTo>
                    <a:pt x="17" y="1"/>
                  </a:moveTo>
                  <a:cubicBezTo>
                    <a:pt x="1" y="101"/>
                    <a:pt x="34" y="201"/>
                    <a:pt x="101" y="268"/>
                  </a:cubicBezTo>
                  <a:lnTo>
                    <a:pt x="652" y="402"/>
                  </a:lnTo>
                  <a:cubicBezTo>
                    <a:pt x="652" y="402"/>
                    <a:pt x="2273" y="786"/>
                    <a:pt x="2540" y="869"/>
                  </a:cubicBezTo>
                  <a:cubicBezTo>
                    <a:pt x="2323" y="585"/>
                    <a:pt x="2006" y="385"/>
                    <a:pt x="1655" y="285"/>
                  </a:cubicBezTo>
                  <a:cubicBezTo>
                    <a:pt x="1103" y="151"/>
                    <a:pt x="569" y="67"/>
                    <a:pt x="17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57;p52">
              <a:extLst>
                <a:ext uri="{FF2B5EF4-FFF2-40B4-BE49-F238E27FC236}">
                  <a16:creationId xmlns:a16="http://schemas.microsoft.com/office/drawing/2014/main" id="{31A085A8-E136-4BB0-A6CA-BE614C54DFC3}"/>
                </a:ext>
              </a:extLst>
            </p:cNvPr>
            <p:cNvSpPr/>
            <p:nvPr/>
          </p:nvSpPr>
          <p:spPr>
            <a:xfrm>
              <a:off x="3652623" y="1393626"/>
              <a:ext cx="48748" cy="17179"/>
            </a:xfrm>
            <a:custGeom>
              <a:avLst/>
              <a:gdLst/>
              <a:ahLst/>
              <a:cxnLst/>
              <a:rect l="l" t="t" r="r" b="b"/>
              <a:pathLst>
                <a:path w="1521" h="536" extrusionOk="0">
                  <a:moveTo>
                    <a:pt x="51" y="1"/>
                  </a:moveTo>
                  <a:cubicBezTo>
                    <a:pt x="34" y="101"/>
                    <a:pt x="17" y="184"/>
                    <a:pt x="0" y="285"/>
                  </a:cubicBezTo>
                  <a:cubicBezTo>
                    <a:pt x="502" y="418"/>
                    <a:pt x="1003" y="502"/>
                    <a:pt x="1521" y="535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58;p52">
              <a:extLst>
                <a:ext uri="{FF2B5EF4-FFF2-40B4-BE49-F238E27FC236}">
                  <a16:creationId xmlns:a16="http://schemas.microsoft.com/office/drawing/2014/main" id="{91E5CAE4-9EED-4434-9B10-4402A5E9AD32}"/>
                </a:ext>
              </a:extLst>
            </p:cNvPr>
            <p:cNvSpPr/>
            <p:nvPr/>
          </p:nvSpPr>
          <p:spPr>
            <a:xfrm>
              <a:off x="3650476" y="1418786"/>
              <a:ext cx="39678" cy="11826"/>
            </a:xfrm>
            <a:custGeom>
              <a:avLst/>
              <a:gdLst/>
              <a:ahLst/>
              <a:cxnLst/>
              <a:rect l="l" t="t" r="r" b="b"/>
              <a:pathLst>
                <a:path w="1238" h="369" extrusionOk="0">
                  <a:moveTo>
                    <a:pt x="301" y="1"/>
                  </a:moveTo>
                  <a:cubicBezTo>
                    <a:pt x="201" y="34"/>
                    <a:pt x="101" y="84"/>
                    <a:pt x="1" y="134"/>
                  </a:cubicBezTo>
                  <a:cubicBezTo>
                    <a:pt x="402" y="251"/>
                    <a:pt x="819" y="318"/>
                    <a:pt x="1237" y="368"/>
                  </a:cubicBezTo>
                  <a:cubicBezTo>
                    <a:pt x="936" y="218"/>
                    <a:pt x="619" y="101"/>
                    <a:pt x="301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59;p52">
              <a:extLst>
                <a:ext uri="{FF2B5EF4-FFF2-40B4-BE49-F238E27FC236}">
                  <a16:creationId xmlns:a16="http://schemas.microsoft.com/office/drawing/2014/main" id="{CAAB62CB-F66C-453C-9D48-6054D0A2FD5B}"/>
                </a:ext>
              </a:extLst>
            </p:cNvPr>
            <p:cNvSpPr/>
            <p:nvPr/>
          </p:nvSpPr>
          <p:spPr>
            <a:xfrm>
              <a:off x="3398243" y="1300393"/>
              <a:ext cx="84644" cy="37242"/>
            </a:xfrm>
            <a:custGeom>
              <a:avLst/>
              <a:gdLst/>
              <a:ahLst/>
              <a:cxnLst/>
              <a:rect l="l" t="t" r="r" b="b"/>
              <a:pathLst>
                <a:path w="2641" h="1162" extrusionOk="0">
                  <a:moveTo>
                    <a:pt x="1434" y="1"/>
                  </a:moveTo>
                  <a:cubicBezTo>
                    <a:pt x="1407" y="1"/>
                    <a:pt x="1380" y="1"/>
                    <a:pt x="1354" y="2"/>
                  </a:cubicBezTo>
                  <a:cubicBezTo>
                    <a:pt x="920" y="19"/>
                    <a:pt x="168" y="336"/>
                    <a:pt x="84" y="487"/>
                  </a:cubicBezTo>
                  <a:cubicBezTo>
                    <a:pt x="18" y="704"/>
                    <a:pt x="1" y="938"/>
                    <a:pt x="18" y="1155"/>
                  </a:cubicBezTo>
                  <a:cubicBezTo>
                    <a:pt x="35" y="1160"/>
                    <a:pt x="55" y="1162"/>
                    <a:pt x="78" y="1162"/>
                  </a:cubicBezTo>
                  <a:cubicBezTo>
                    <a:pt x="382" y="1162"/>
                    <a:pt x="1120" y="771"/>
                    <a:pt x="1120" y="771"/>
                  </a:cubicBezTo>
                  <a:cubicBezTo>
                    <a:pt x="1212" y="775"/>
                    <a:pt x="1304" y="777"/>
                    <a:pt x="1396" y="777"/>
                  </a:cubicBezTo>
                  <a:cubicBezTo>
                    <a:pt x="1672" y="777"/>
                    <a:pt x="1947" y="758"/>
                    <a:pt x="2223" y="721"/>
                  </a:cubicBezTo>
                  <a:cubicBezTo>
                    <a:pt x="2424" y="654"/>
                    <a:pt x="2641" y="437"/>
                    <a:pt x="2607" y="270"/>
                  </a:cubicBezTo>
                  <a:cubicBezTo>
                    <a:pt x="2560" y="128"/>
                    <a:pt x="1889" y="1"/>
                    <a:pt x="1434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60;p52">
              <a:extLst>
                <a:ext uri="{FF2B5EF4-FFF2-40B4-BE49-F238E27FC236}">
                  <a16:creationId xmlns:a16="http://schemas.microsoft.com/office/drawing/2014/main" id="{A988763E-8938-43D2-ACE5-E1E0E0D39E3E}"/>
                </a:ext>
              </a:extLst>
            </p:cNvPr>
            <p:cNvSpPr/>
            <p:nvPr/>
          </p:nvSpPr>
          <p:spPr>
            <a:xfrm>
              <a:off x="3380583" y="1333340"/>
              <a:ext cx="108201" cy="88170"/>
            </a:xfrm>
            <a:custGeom>
              <a:avLst/>
              <a:gdLst/>
              <a:ahLst/>
              <a:cxnLst/>
              <a:rect l="l" t="t" r="r" b="b"/>
              <a:pathLst>
                <a:path w="3376" h="2751" extrusionOk="0">
                  <a:moveTo>
                    <a:pt x="706" y="1"/>
                  </a:moveTo>
                  <a:cubicBezTo>
                    <a:pt x="489" y="1"/>
                    <a:pt x="324" y="21"/>
                    <a:pt x="301" y="77"/>
                  </a:cubicBezTo>
                  <a:cubicBezTo>
                    <a:pt x="268" y="278"/>
                    <a:pt x="234" y="461"/>
                    <a:pt x="251" y="662"/>
                  </a:cubicBezTo>
                  <a:cubicBezTo>
                    <a:pt x="151" y="829"/>
                    <a:pt x="67" y="996"/>
                    <a:pt x="0" y="1163"/>
                  </a:cubicBezTo>
                  <a:cubicBezTo>
                    <a:pt x="17" y="1280"/>
                    <a:pt x="67" y="1380"/>
                    <a:pt x="117" y="1481"/>
                  </a:cubicBezTo>
                  <a:cubicBezTo>
                    <a:pt x="67" y="1614"/>
                    <a:pt x="34" y="1748"/>
                    <a:pt x="17" y="1898"/>
                  </a:cubicBezTo>
                  <a:cubicBezTo>
                    <a:pt x="17" y="2216"/>
                    <a:pt x="1354" y="2750"/>
                    <a:pt x="1721" y="2750"/>
                  </a:cubicBezTo>
                  <a:cubicBezTo>
                    <a:pt x="1872" y="2750"/>
                    <a:pt x="2005" y="2650"/>
                    <a:pt x="2039" y="2500"/>
                  </a:cubicBezTo>
                  <a:cubicBezTo>
                    <a:pt x="2056" y="2466"/>
                    <a:pt x="2072" y="2433"/>
                    <a:pt x="2072" y="2399"/>
                  </a:cubicBezTo>
                  <a:cubicBezTo>
                    <a:pt x="2089" y="2333"/>
                    <a:pt x="2106" y="2249"/>
                    <a:pt x="2106" y="2182"/>
                  </a:cubicBezTo>
                  <a:cubicBezTo>
                    <a:pt x="2116" y="2182"/>
                    <a:pt x="2312" y="2237"/>
                    <a:pt x="2486" y="2237"/>
                  </a:cubicBezTo>
                  <a:cubicBezTo>
                    <a:pt x="2584" y="2237"/>
                    <a:pt x="2676" y="2220"/>
                    <a:pt x="2724" y="2166"/>
                  </a:cubicBezTo>
                  <a:cubicBezTo>
                    <a:pt x="2858" y="2015"/>
                    <a:pt x="2908" y="1547"/>
                    <a:pt x="2908" y="1547"/>
                  </a:cubicBezTo>
                  <a:cubicBezTo>
                    <a:pt x="2933" y="1553"/>
                    <a:pt x="2959" y="1556"/>
                    <a:pt x="2985" y="1556"/>
                  </a:cubicBezTo>
                  <a:cubicBezTo>
                    <a:pt x="3111" y="1556"/>
                    <a:pt x="3234" y="1489"/>
                    <a:pt x="3275" y="1364"/>
                  </a:cubicBezTo>
                  <a:cubicBezTo>
                    <a:pt x="3292" y="1347"/>
                    <a:pt x="3292" y="1330"/>
                    <a:pt x="3309" y="1313"/>
                  </a:cubicBezTo>
                  <a:cubicBezTo>
                    <a:pt x="3376" y="1146"/>
                    <a:pt x="3359" y="963"/>
                    <a:pt x="3275" y="795"/>
                  </a:cubicBezTo>
                  <a:cubicBezTo>
                    <a:pt x="3209" y="729"/>
                    <a:pt x="2072" y="194"/>
                    <a:pt x="1905" y="127"/>
                  </a:cubicBezTo>
                  <a:cubicBezTo>
                    <a:pt x="1783" y="83"/>
                    <a:pt x="1140" y="1"/>
                    <a:pt x="706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61;p52">
              <a:extLst>
                <a:ext uri="{FF2B5EF4-FFF2-40B4-BE49-F238E27FC236}">
                  <a16:creationId xmlns:a16="http://schemas.microsoft.com/office/drawing/2014/main" id="{5ABF8285-3ECB-44D2-A92A-4F494B06D766}"/>
                </a:ext>
              </a:extLst>
            </p:cNvPr>
            <p:cNvSpPr/>
            <p:nvPr/>
          </p:nvSpPr>
          <p:spPr>
            <a:xfrm>
              <a:off x="3404140" y="1356673"/>
              <a:ext cx="82497" cy="26537"/>
            </a:xfrm>
            <a:custGeom>
              <a:avLst/>
              <a:gdLst/>
              <a:ahLst/>
              <a:cxnLst/>
              <a:rect l="l" t="t" r="r" b="b"/>
              <a:pathLst>
                <a:path w="2574" h="828" extrusionOk="0">
                  <a:moveTo>
                    <a:pt x="1170" y="1"/>
                  </a:moveTo>
                  <a:cubicBezTo>
                    <a:pt x="786" y="1"/>
                    <a:pt x="385" y="34"/>
                    <a:pt x="1" y="101"/>
                  </a:cubicBezTo>
                  <a:cubicBezTo>
                    <a:pt x="1" y="101"/>
                    <a:pt x="920" y="184"/>
                    <a:pt x="1103" y="235"/>
                  </a:cubicBezTo>
                  <a:cubicBezTo>
                    <a:pt x="1471" y="418"/>
                    <a:pt x="1822" y="602"/>
                    <a:pt x="2173" y="819"/>
                  </a:cubicBezTo>
                  <a:cubicBezTo>
                    <a:pt x="2198" y="825"/>
                    <a:pt x="2224" y="828"/>
                    <a:pt x="2250" y="828"/>
                  </a:cubicBezTo>
                  <a:cubicBezTo>
                    <a:pt x="2376" y="828"/>
                    <a:pt x="2499" y="761"/>
                    <a:pt x="2540" y="636"/>
                  </a:cubicBezTo>
                  <a:cubicBezTo>
                    <a:pt x="2557" y="619"/>
                    <a:pt x="2557" y="602"/>
                    <a:pt x="2574" y="585"/>
                  </a:cubicBezTo>
                  <a:cubicBezTo>
                    <a:pt x="2189" y="402"/>
                    <a:pt x="1454" y="51"/>
                    <a:pt x="117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62;p52">
              <a:extLst>
                <a:ext uri="{FF2B5EF4-FFF2-40B4-BE49-F238E27FC236}">
                  <a16:creationId xmlns:a16="http://schemas.microsoft.com/office/drawing/2014/main" id="{8DC312FF-D7BD-4EB2-9682-608A4E681DA7}"/>
                </a:ext>
              </a:extLst>
            </p:cNvPr>
            <p:cNvSpPr/>
            <p:nvPr/>
          </p:nvSpPr>
          <p:spPr>
            <a:xfrm>
              <a:off x="3411095" y="1387729"/>
              <a:ext cx="36986" cy="22531"/>
            </a:xfrm>
            <a:custGeom>
              <a:avLst/>
              <a:gdLst/>
              <a:ahLst/>
              <a:cxnLst/>
              <a:rect l="l" t="t" r="r" b="b"/>
              <a:pathLst>
                <a:path w="1154" h="703" extrusionOk="0">
                  <a:moveTo>
                    <a:pt x="1" y="1"/>
                  </a:moveTo>
                  <a:lnTo>
                    <a:pt x="1" y="1"/>
                  </a:lnTo>
                  <a:cubicBezTo>
                    <a:pt x="135" y="201"/>
                    <a:pt x="302" y="368"/>
                    <a:pt x="502" y="502"/>
                  </a:cubicBezTo>
                  <a:cubicBezTo>
                    <a:pt x="703" y="586"/>
                    <a:pt x="903" y="652"/>
                    <a:pt x="1120" y="702"/>
                  </a:cubicBezTo>
                  <a:cubicBezTo>
                    <a:pt x="1137" y="636"/>
                    <a:pt x="1154" y="552"/>
                    <a:pt x="1154" y="48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63;p52">
              <a:extLst>
                <a:ext uri="{FF2B5EF4-FFF2-40B4-BE49-F238E27FC236}">
                  <a16:creationId xmlns:a16="http://schemas.microsoft.com/office/drawing/2014/main" id="{275E3D12-9758-4590-B196-14B4C6FDB40C}"/>
                </a:ext>
              </a:extLst>
            </p:cNvPr>
            <p:cNvSpPr/>
            <p:nvPr/>
          </p:nvSpPr>
          <p:spPr>
            <a:xfrm>
              <a:off x="4036038" y="1407536"/>
              <a:ext cx="333673" cy="597124"/>
            </a:xfrm>
            <a:custGeom>
              <a:avLst/>
              <a:gdLst/>
              <a:ahLst/>
              <a:cxnLst/>
              <a:rect l="l" t="t" r="r" b="b"/>
              <a:pathLst>
                <a:path w="10411" h="18631" extrusionOk="0">
                  <a:moveTo>
                    <a:pt x="2390" y="1"/>
                  </a:moveTo>
                  <a:cubicBezTo>
                    <a:pt x="1956" y="285"/>
                    <a:pt x="1588" y="887"/>
                    <a:pt x="1287" y="2156"/>
                  </a:cubicBezTo>
                  <a:cubicBezTo>
                    <a:pt x="870" y="4479"/>
                    <a:pt x="151" y="3777"/>
                    <a:pt x="51" y="4328"/>
                  </a:cubicBezTo>
                  <a:cubicBezTo>
                    <a:pt x="1" y="4562"/>
                    <a:pt x="636" y="4763"/>
                    <a:pt x="485" y="5448"/>
                  </a:cubicBezTo>
                  <a:cubicBezTo>
                    <a:pt x="352" y="6183"/>
                    <a:pt x="218" y="7303"/>
                    <a:pt x="418" y="7570"/>
                  </a:cubicBezTo>
                  <a:cubicBezTo>
                    <a:pt x="736" y="7988"/>
                    <a:pt x="1521" y="8238"/>
                    <a:pt x="2591" y="8288"/>
                  </a:cubicBezTo>
                  <a:cubicBezTo>
                    <a:pt x="2691" y="8288"/>
                    <a:pt x="2808" y="8288"/>
                    <a:pt x="2908" y="8305"/>
                  </a:cubicBezTo>
                  <a:cubicBezTo>
                    <a:pt x="3660" y="8405"/>
                    <a:pt x="3359" y="10076"/>
                    <a:pt x="3326" y="10360"/>
                  </a:cubicBezTo>
                  <a:cubicBezTo>
                    <a:pt x="3226" y="10978"/>
                    <a:pt x="2891" y="11547"/>
                    <a:pt x="2373" y="11931"/>
                  </a:cubicBezTo>
                  <a:cubicBezTo>
                    <a:pt x="2039" y="12170"/>
                    <a:pt x="1373" y="12204"/>
                    <a:pt x="1019" y="12204"/>
                  </a:cubicBezTo>
                  <a:cubicBezTo>
                    <a:pt x="877" y="12204"/>
                    <a:pt x="786" y="12198"/>
                    <a:pt x="786" y="12198"/>
                  </a:cubicBezTo>
                  <a:lnTo>
                    <a:pt x="786" y="12198"/>
                  </a:lnTo>
                  <a:cubicBezTo>
                    <a:pt x="786" y="12198"/>
                    <a:pt x="753" y="18113"/>
                    <a:pt x="1839" y="18631"/>
                  </a:cubicBezTo>
                  <a:cubicBezTo>
                    <a:pt x="3510" y="18347"/>
                    <a:pt x="7703" y="15657"/>
                    <a:pt x="9140" y="13986"/>
                  </a:cubicBezTo>
                  <a:cubicBezTo>
                    <a:pt x="8071" y="13351"/>
                    <a:pt x="7703" y="12649"/>
                    <a:pt x="7570" y="11463"/>
                  </a:cubicBezTo>
                  <a:cubicBezTo>
                    <a:pt x="7436" y="10260"/>
                    <a:pt x="8038" y="6083"/>
                    <a:pt x="8038" y="6083"/>
                  </a:cubicBezTo>
                  <a:cubicBezTo>
                    <a:pt x="8038" y="6083"/>
                    <a:pt x="8181" y="6217"/>
                    <a:pt x="8504" y="6217"/>
                  </a:cubicBezTo>
                  <a:cubicBezTo>
                    <a:pt x="8608" y="6217"/>
                    <a:pt x="8731" y="6203"/>
                    <a:pt x="8873" y="6166"/>
                  </a:cubicBezTo>
                  <a:cubicBezTo>
                    <a:pt x="9441" y="5999"/>
                    <a:pt x="10410" y="3677"/>
                    <a:pt x="9608" y="3293"/>
                  </a:cubicBezTo>
                  <a:cubicBezTo>
                    <a:pt x="9445" y="3215"/>
                    <a:pt x="9286" y="3177"/>
                    <a:pt x="9133" y="3177"/>
                  </a:cubicBezTo>
                  <a:cubicBezTo>
                    <a:pt x="8596" y="3177"/>
                    <a:pt x="8123" y="3636"/>
                    <a:pt x="7720" y="4429"/>
                  </a:cubicBezTo>
                  <a:cubicBezTo>
                    <a:pt x="7085" y="3593"/>
                    <a:pt x="6901" y="3293"/>
                    <a:pt x="5949" y="2708"/>
                  </a:cubicBezTo>
                  <a:cubicBezTo>
                    <a:pt x="5164" y="2223"/>
                    <a:pt x="3760" y="1856"/>
                    <a:pt x="2975" y="1070"/>
                  </a:cubicBezTo>
                  <a:cubicBezTo>
                    <a:pt x="2674" y="770"/>
                    <a:pt x="2474" y="402"/>
                    <a:pt x="2390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64;p52">
              <a:extLst>
                <a:ext uri="{FF2B5EF4-FFF2-40B4-BE49-F238E27FC236}">
                  <a16:creationId xmlns:a16="http://schemas.microsoft.com/office/drawing/2014/main" id="{F2BE2393-F7D4-4203-89F9-0FAA6DCE3C14}"/>
                </a:ext>
              </a:extLst>
            </p:cNvPr>
            <p:cNvSpPr/>
            <p:nvPr/>
          </p:nvSpPr>
          <p:spPr>
            <a:xfrm>
              <a:off x="4070331" y="1592977"/>
              <a:ext cx="63747" cy="25063"/>
            </a:xfrm>
            <a:custGeom>
              <a:avLst/>
              <a:gdLst/>
              <a:ahLst/>
              <a:cxnLst/>
              <a:rect l="l" t="t" r="r" b="b"/>
              <a:pathLst>
                <a:path w="1989" h="782" extrusionOk="0">
                  <a:moveTo>
                    <a:pt x="1059" y="0"/>
                  </a:moveTo>
                  <a:cubicBezTo>
                    <a:pt x="696" y="0"/>
                    <a:pt x="296" y="176"/>
                    <a:pt x="0" y="781"/>
                  </a:cubicBezTo>
                  <a:lnTo>
                    <a:pt x="1988" y="330"/>
                  </a:lnTo>
                  <a:cubicBezTo>
                    <a:pt x="1988" y="330"/>
                    <a:pt x="1558" y="0"/>
                    <a:pt x="1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65;p52">
              <a:extLst>
                <a:ext uri="{FF2B5EF4-FFF2-40B4-BE49-F238E27FC236}">
                  <a16:creationId xmlns:a16="http://schemas.microsoft.com/office/drawing/2014/main" id="{2D324BEC-6D8E-4D91-8E9A-F54ABF62CFA4}"/>
                </a:ext>
              </a:extLst>
            </p:cNvPr>
            <p:cNvSpPr/>
            <p:nvPr/>
          </p:nvSpPr>
          <p:spPr>
            <a:xfrm>
              <a:off x="4061229" y="1461540"/>
              <a:ext cx="225472" cy="99451"/>
            </a:xfrm>
            <a:custGeom>
              <a:avLst/>
              <a:gdLst/>
              <a:ahLst/>
              <a:cxnLst/>
              <a:rect l="l" t="t" r="r" b="b"/>
              <a:pathLst>
                <a:path w="7035" h="3103" extrusionOk="0">
                  <a:moveTo>
                    <a:pt x="2147" y="425"/>
                  </a:moveTo>
                  <a:cubicBezTo>
                    <a:pt x="2817" y="425"/>
                    <a:pt x="3408" y="1034"/>
                    <a:pt x="3242" y="1791"/>
                  </a:cubicBezTo>
                  <a:cubicBezTo>
                    <a:pt x="3126" y="2312"/>
                    <a:pt x="2659" y="2670"/>
                    <a:pt x="2146" y="2670"/>
                  </a:cubicBezTo>
                  <a:cubicBezTo>
                    <a:pt x="2066" y="2670"/>
                    <a:pt x="1986" y="2661"/>
                    <a:pt x="1905" y="2643"/>
                  </a:cubicBezTo>
                  <a:cubicBezTo>
                    <a:pt x="936" y="2426"/>
                    <a:pt x="702" y="1140"/>
                    <a:pt x="1537" y="605"/>
                  </a:cubicBezTo>
                  <a:cubicBezTo>
                    <a:pt x="1735" y="481"/>
                    <a:pt x="1945" y="425"/>
                    <a:pt x="2147" y="425"/>
                  </a:cubicBezTo>
                  <a:close/>
                  <a:moveTo>
                    <a:pt x="2133" y="1"/>
                  </a:moveTo>
                  <a:cubicBezTo>
                    <a:pt x="1577" y="1"/>
                    <a:pt x="1018" y="288"/>
                    <a:pt x="735" y="922"/>
                  </a:cubicBezTo>
                  <a:cubicBezTo>
                    <a:pt x="708" y="978"/>
                    <a:pt x="657" y="1010"/>
                    <a:pt x="602" y="1010"/>
                  </a:cubicBezTo>
                  <a:cubicBezTo>
                    <a:pt x="591" y="1010"/>
                    <a:pt x="580" y="1009"/>
                    <a:pt x="568" y="1006"/>
                  </a:cubicBezTo>
                  <a:lnTo>
                    <a:pt x="234" y="922"/>
                  </a:lnTo>
                  <a:cubicBezTo>
                    <a:pt x="221" y="920"/>
                    <a:pt x="209" y="919"/>
                    <a:pt x="197" y="919"/>
                  </a:cubicBezTo>
                  <a:cubicBezTo>
                    <a:pt x="113" y="919"/>
                    <a:pt x="46" y="969"/>
                    <a:pt x="17" y="1056"/>
                  </a:cubicBezTo>
                  <a:cubicBezTo>
                    <a:pt x="0" y="1140"/>
                    <a:pt x="50" y="1223"/>
                    <a:pt x="150" y="1257"/>
                  </a:cubicBezTo>
                  <a:lnTo>
                    <a:pt x="485" y="1323"/>
                  </a:lnTo>
                  <a:cubicBezTo>
                    <a:pt x="551" y="1340"/>
                    <a:pt x="602" y="1407"/>
                    <a:pt x="602" y="1491"/>
                  </a:cubicBezTo>
                  <a:cubicBezTo>
                    <a:pt x="562" y="2501"/>
                    <a:pt x="1370" y="3102"/>
                    <a:pt x="2175" y="3102"/>
                  </a:cubicBezTo>
                  <a:cubicBezTo>
                    <a:pt x="2741" y="3102"/>
                    <a:pt x="3307" y="2805"/>
                    <a:pt x="3576" y="2142"/>
                  </a:cubicBezTo>
                  <a:cubicBezTo>
                    <a:pt x="3609" y="2075"/>
                    <a:pt x="3676" y="2042"/>
                    <a:pt x="3759" y="2042"/>
                  </a:cubicBezTo>
                  <a:lnTo>
                    <a:pt x="6817" y="2727"/>
                  </a:lnTo>
                  <a:cubicBezTo>
                    <a:pt x="6830" y="2729"/>
                    <a:pt x="6842" y="2730"/>
                    <a:pt x="6854" y="2730"/>
                  </a:cubicBezTo>
                  <a:cubicBezTo>
                    <a:pt x="6938" y="2730"/>
                    <a:pt x="7003" y="2681"/>
                    <a:pt x="7018" y="2593"/>
                  </a:cubicBezTo>
                  <a:cubicBezTo>
                    <a:pt x="7034" y="2510"/>
                    <a:pt x="6984" y="2426"/>
                    <a:pt x="6884" y="2410"/>
                  </a:cubicBezTo>
                  <a:lnTo>
                    <a:pt x="3810" y="1724"/>
                  </a:lnTo>
                  <a:cubicBezTo>
                    <a:pt x="3743" y="1708"/>
                    <a:pt x="3693" y="1641"/>
                    <a:pt x="3693" y="1574"/>
                  </a:cubicBezTo>
                  <a:cubicBezTo>
                    <a:pt x="3712" y="583"/>
                    <a:pt x="2925" y="1"/>
                    <a:pt x="213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66;p52">
              <a:extLst>
                <a:ext uri="{FF2B5EF4-FFF2-40B4-BE49-F238E27FC236}">
                  <a16:creationId xmlns:a16="http://schemas.microsoft.com/office/drawing/2014/main" id="{C3FE8DDF-E171-4487-ACFC-1949CE6B69BC}"/>
                </a:ext>
              </a:extLst>
            </p:cNvPr>
            <p:cNvSpPr/>
            <p:nvPr/>
          </p:nvSpPr>
          <p:spPr>
            <a:xfrm>
              <a:off x="4060139" y="1576247"/>
              <a:ext cx="268867" cy="428412"/>
            </a:xfrm>
            <a:custGeom>
              <a:avLst/>
              <a:gdLst/>
              <a:ahLst/>
              <a:cxnLst/>
              <a:rect l="l" t="t" r="r" b="b"/>
              <a:pathLst>
                <a:path w="8389" h="13367" extrusionOk="0">
                  <a:moveTo>
                    <a:pt x="6935" y="0"/>
                  </a:moveTo>
                  <a:lnTo>
                    <a:pt x="6935" y="0"/>
                  </a:lnTo>
                  <a:cubicBezTo>
                    <a:pt x="6784" y="334"/>
                    <a:pt x="6651" y="552"/>
                    <a:pt x="6584" y="719"/>
                  </a:cubicBezTo>
                  <a:cubicBezTo>
                    <a:pt x="5378" y="2790"/>
                    <a:pt x="3328" y="3045"/>
                    <a:pt x="2366" y="3045"/>
                  </a:cubicBezTo>
                  <a:cubicBezTo>
                    <a:pt x="2289" y="3045"/>
                    <a:pt x="2218" y="3044"/>
                    <a:pt x="2156" y="3041"/>
                  </a:cubicBezTo>
                  <a:lnTo>
                    <a:pt x="2156" y="3041"/>
                  </a:lnTo>
                  <a:cubicBezTo>
                    <a:pt x="2908" y="3141"/>
                    <a:pt x="2607" y="4812"/>
                    <a:pt x="2574" y="5096"/>
                  </a:cubicBezTo>
                  <a:cubicBezTo>
                    <a:pt x="2474" y="5714"/>
                    <a:pt x="2139" y="6283"/>
                    <a:pt x="1621" y="6667"/>
                  </a:cubicBezTo>
                  <a:cubicBezTo>
                    <a:pt x="1287" y="6906"/>
                    <a:pt x="621" y="6940"/>
                    <a:pt x="267" y="6940"/>
                  </a:cubicBezTo>
                  <a:cubicBezTo>
                    <a:pt x="125" y="6940"/>
                    <a:pt x="34" y="6934"/>
                    <a:pt x="34" y="6934"/>
                  </a:cubicBezTo>
                  <a:lnTo>
                    <a:pt x="34" y="6934"/>
                  </a:lnTo>
                  <a:cubicBezTo>
                    <a:pt x="34" y="6934"/>
                    <a:pt x="1" y="12849"/>
                    <a:pt x="1087" y="13367"/>
                  </a:cubicBezTo>
                  <a:cubicBezTo>
                    <a:pt x="2758" y="13083"/>
                    <a:pt x="6951" y="10393"/>
                    <a:pt x="8388" y="8722"/>
                  </a:cubicBezTo>
                  <a:cubicBezTo>
                    <a:pt x="7319" y="8087"/>
                    <a:pt x="6951" y="7385"/>
                    <a:pt x="6818" y="6199"/>
                  </a:cubicBezTo>
                  <a:cubicBezTo>
                    <a:pt x="6684" y="4996"/>
                    <a:pt x="7286" y="819"/>
                    <a:pt x="7286" y="819"/>
                  </a:cubicBezTo>
                  <a:cubicBezTo>
                    <a:pt x="7286" y="819"/>
                    <a:pt x="6901" y="635"/>
                    <a:pt x="6935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67;p52">
              <a:extLst>
                <a:ext uri="{FF2B5EF4-FFF2-40B4-BE49-F238E27FC236}">
                  <a16:creationId xmlns:a16="http://schemas.microsoft.com/office/drawing/2014/main" id="{05A187EA-BD72-4778-AF62-E0FBC3C6A9F6}"/>
                </a:ext>
              </a:extLst>
            </p:cNvPr>
            <p:cNvSpPr/>
            <p:nvPr/>
          </p:nvSpPr>
          <p:spPr>
            <a:xfrm>
              <a:off x="4289874" y="1526890"/>
              <a:ext cx="49838" cy="58812"/>
            </a:xfrm>
            <a:custGeom>
              <a:avLst/>
              <a:gdLst/>
              <a:ahLst/>
              <a:cxnLst/>
              <a:rect l="l" t="t" r="r" b="b"/>
              <a:pathLst>
                <a:path w="1555" h="1835" extrusionOk="0">
                  <a:moveTo>
                    <a:pt x="1230" y="1"/>
                  </a:moveTo>
                  <a:cubicBezTo>
                    <a:pt x="1154" y="1"/>
                    <a:pt x="1062" y="20"/>
                    <a:pt x="953" y="70"/>
                  </a:cubicBezTo>
                  <a:cubicBezTo>
                    <a:pt x="368" y="320"/>
                    <a:pt x="1" y="1707"/>
                    <a:pt x="519" y="1824"/>
                  </a:cubicBezTo>
                  <a:cubicBezTo>
                    <a:pt x="551" y="1832"/>
                    <a:pt x="582" y="1835"/>
                    <a:pt x="612" y="1835"/>
                  </a:cubicBezTo>
                  <a:cubicBezTo>
                    <a:pt x="1062" y="1835"/>
                    <a:pt x="1233" y="1062"/>
                    <a:pt x="920" y="905"/>
                  </a:cubicBezTo>
                  <a:cubicBezTo>
                    <a:pt x="853" y="872"/>
                    <a:pt x="769" y="838"/>
                    <a:pt x="686" y="805"/>
                  </a:cubicBezTo>
                  <a:cubicBezTo>
                    <a:pt x="686" y="805"/>
                    <a:pt x="908" y="151"/>
                    <a:pt x="1404" y="151"/>
                  </a:cubicBezTo>
                  <a:cubicBezTo>
                    <a:pt x="1452" y="151"/>
                    <a:pt x="1502" y="157"/>
                    <a:pt x="1555" y="170"/>
                  </a:cubicBezTo>
                  <a:cubicBezTo>
                    <a:pt x="1555" y="170"/>
                    <a:pt x="1461" y="1"/>
                    <a:pt x="123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68;p52">
              <a:extLst>
                <a:ext uri="{FF2B5EF4-FFF2-40B4-BE49-F238E27FC236}">
                  <a16:creationId xmlns:a16="http://schemas.microsoft.com/office/drawing/2014/main" id="{96C8006B-53F3-493F-ACE7-83197735CF15}"/>
                </a:ext>
              </a:extLst>
            </p:cNvPr>
            <p:cNvSpPr/>
            <p:nvPr/>
          </p:nvSpPr>
          <p:spPr>
            <a:xfrm>
              <a:off x="4129239" y="1444810"/>
              <a:ext cx="45094" cy="28653"/>
            </a:xfrm>
            <a:custGeom>
              <a:avLst/>
              <a:gdLst/>
              <a:ahLst/>
              <a:cxnLst/>
              <a:rect l="l" t="t" r="r" b="b"/>
              <a:pathLst>
                <a:path w="1407" h="894" extrusionOk="0">
                  <a:moveTo>
                    <a:pt x="662" y="0"/>
                  </a:moveTo>
                  <a:cubicBezTo>
                    <a:pt x="404" y="0"/>
                    <a:pt x="143" y="121"/>
                    <a:pt x="0" y="325"/>
                  </a:cubicBezTo>
                  <a:cubicBezTo>
                    <a:pt x="518" y="342"/>
                    <a:pt x="1003" y="542"/>
                    <a:pt x="1387" y="893"/>
                  </a:cubicBezTo>
                  <a:cubicBezTo>
                    <a:pt x="1407" y="258"/>
                    <a:pt x="1038" y="0"/>
                    <a:pt x="6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69;p52">
              <a:extLst>
                <a:ext uri="{FF2B5EF4-FFF2-40B4-BE49-F238E27FC236}">
                  <a16:creationId xmlns:a16="http://schemas.microsoft.com/office/drawing/2014/main" id="{2455E243-87B0-4B97-B4B5-124C8B7391CE}"/>
                </a:ext>
              </a:extLst>
            </p:cNvPr>
            <p:cNvSpPr/>
            <p:nvPr/>
          </p:nvSpPr>
          <p:spPr>
            <a:xfrm>
              <a:off x="4106195" y="1497116"/>
              <a:ext cx="23589" cy="23845"/>
            </a:xfrm>
            <a:custGeom>
              <a:avLst/>
              <a:gdLst/>
              <a:ahLst/>
              <a:cxnLst/>
              <a:rect l="l" t="t" r="r" b="b"/>
              <a:pathLst>
                <a:path w="736" h="744" extrusionOk="0">
                  <a:moveTo>
                    <a:pt x="374" y="0"/>
                  </a:moveTo>
                  <a:cubicBezTo>
                    <a:pt x="351" y="0"/>
                    <a:pt x="326" y="5"/>
                    <a:pt x="301" y="13"/>
                  </a:cubicBezTo>
                  <a:cubicBezTo>
                    <a:pt x="251" y="13"/>
                    <a:pt x="201" y="30"/>
                    <a:pt x="168" y="63"/>
                  </a:cubicBezTo>
                  <a:cubicBezTo>
                    <a:pt x="84" y="113"/>
                    <a:pt x="34" y="197"/>
                    <a:pt x="17" y="297"/>
                  </a:cubicBezTo>
                  <a:cubicBezTo>
                    <a:pt x="1" y="330"/>
                    <a:pt x="1" y="364"/>
                    <a:pt x="1" y="397"/>
                  </a:cubicBezTo>
                  <a:cubicBezTo>
                    <a:pt x="1" y="464"/>
                    <a:pt x="34" y="514"/>
                    <a:pt x="67" y="581"/>
                  </a:cubicBezTo>
                  <a:cubicBezTo>
                    <a:pt x="84" y="598"/>
                    <a:pt x="118" y="631"/>
                    <a:pt x="134" y="648"/>
                  </a:cubicBezTo>
                  <a:cubicBezTo>
                    <a:pt x="184" y="698"/>
                    <a:pt x="235" y="715"/>
                    <a:pt x="301" y="731"/>
                  </a:cubicBezTo>
                  <a:cubicBezTo>
                    <a:pt x="326" y="740"/>
                    <a:pt x="351" y="744"/>
                    <a:pt x="374" y="744"/>
                  </a:cubicBezTo>
                  <a:cubicBezTo>
                    <a:pt x="397" y="744"/>
                    <a:pt x="418" y="740"/>
                    <a:pt x="435" y="731"/>
                  </a:cubicBezTo>
                  <a:cubicBezTo>
                    <a:pt x="485" y="731"/>
                    <a:pt x="535" y="698"/>
                    <a:pt x="569" y="681"/>
                  </a:cubicBezTo>
                  <a:cubicBezTo>
                    <a:pt x="652" y="614"/>
                    <a:pt x="702" y="531"/>
                    <a:pt x="736" y="447"/>
                  </a:cubicBezTo>
                  <a:cubicBezTo>
                    <a:pt x="736" y="414"/>
                    <a:pt x="736" y="381"/>
                    <a:pt x="736" y="347"/>
                  </a:cubicBezTo>
                  <a:cubicBezTo>
                    <a:pt x="736" y="280"/>
                    <a:pt x="719" y="213"/>
                    <a:pt x="686" y="163"/>
                  </a:cubicBezTo>
                  <a:lnTo>
                    <a:pt x="619" y="97"/>
                  </a:lnTo>
                  <a:cubicBezTo>
                    <a:pt x="569" y="46"/>
                    <a:pt x="502" y="30"/>
                    <a:pt x="435" y="13"/>
                  </a:cubicBezTo>
                  <a:cubicBezTo>
                    <a:pt x="418" y="5"/>
                    <a:pt x="397" y="0"/>
                    <a:pt x="37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70;p52">
              <a:extLst>
                <a:ext uri="{FF2B5EF4-FFF2-40B4-BE49-F238E27FC236}">
                  <a16:creationId xmlns:a16="http://schemas.microsoft.com/office/drawing/2014/main" id="{4D455695-6353-4AA0-9D1A-850B9B759D97}"/>
                </a:ext>
              </a:extLst>
            </p:cNvPr>
            <p:cNvSpPr/>
            <p:nvPr/>
          </p:nvSpPr>
          <p:spPr>
            <a:xfrm>
              <a:off x="3641919" y="1458816"/>
              <a:ext cx="885221" cy="721862"/>
            </a:xfrm>
            <a:custGeom>
              <a:avLst/>
              <a:gdLst/>
              <a:ahLst/>
              <a:cxnLst/>
              <a:rect l="l" t="t" r="r" b="b"/>
              <a:pathLst>
                <a:path w="27620" h="22523" extrusionOk="0">
                  <a:moveTo>
                    <a:pt x="5533" y="1"/>
                  </a:moveTo>
                  <a:cubicBezTo>
                    <a:pt x="5223" y="1"/>
                    <a:pt x="0" y="1542"/>
                    <a:pt x="0" y="1542"/>
                  </a:cubicBezTo>
                  <a:cubicBezTo>
                    <a:pt x="0" y="1542"/>
                    <a:pt x="1086" y="14725"/>
                    <a:pt x="3275" y="20206"/>
                  </a:cubicBezTo>
                  <a:cubicBezTo>
                    <a:pt x="6328" y="21957"/>
                    <a:pt x="11822" y="22522"/>
                    <a:pt x="16421" y="22522"/>
                  </a:cubicBezTo>
                  <a:cubicBezTo>
                    <a:pt x="19676" y="22522"/>
                    <a:pt x="22483" y="22239"/>
                    <a:pt x="23660" y="21893"/>
                  </a:cubicBezTo>
                  <a:cubicBezTo>
                    <a:pt x="26500" y="21041"/>
                    <a:pt x="27352" y="19270"/>
                    <a:pt x="27469" y="18568"/>
                  </a:cubicBezTo>
                  <a:cubicBezTo>
                    <a:pt x="27603" y="17883"/>
                    <a:pt x="27620" y="16379"/>
                    <a:pt x="26400" y="15360"/>
                  </a:cubicBezTo>
                  <a:cubicBezTo>
                    <a:pt x="25197" y="14324"/>
                    <a:pt x="8672" y="13789"/>
                    <a:pt x="8672" y="13789"/>
                  </a:cubicBezTo>
                  <a:cubicBezTo>
                    <a:pt x="8672" y="13789"/>
                    <a:pt x="5548" y="105"/>
                    <a:pt x="5548" y="5"/>
                  </a:cubicBezTo>
                  <a:cubicBezTo>
                    <a:pt x="5548" y="2"/>
                    <a:pt x="5543" y="1"/>
                    <a:pt x="5533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371;p52">
            <a:extLst>
              <a:ext uri="{FF2B5EF4-FFF2-40B4-BE49-F238E27FC236}">
                <a16:creationId xmlns:a16="http://schemas.microsoft.com/office/drawing/2014/main" id="{E81C7E12-80EE-4862-ADB5-F8AFB18F8B19}"/>
              </a:ext>
            </a:extLst>
          </p:cNvPr>
          <p:cNvGrpSpPr/>
          <p:nvPr/>
        </p:nvGrpSpPr>
        <p:grpSpPr>
          <a:xfrm>
            <a:off x="7007006" y="5684578"/>
            <a:ext cx="1416995" cy="3491655"/>
            <a:chOff x="4454803" y="1366192"/>
            <a:chExt cx="1416995" cy="3491655"/>
          </a:xfrm>
        </p:grpSpPr>
        <p:sp>
          <p:nvSpPr>
            <p:cNvPr id="21" name="Google Shape;1372;p52">
              <a:extLst>
                <a:ext uri="{FF2B5EF4-FFF2-40B4-BE49-F238E27FC236}">
                  <a16:creationId xmlns:a16="http://schemas.microsoft.com/office/drawing/2014/main" id="{EF81C9AC-226C-47DA-B046-E373458E69A7}"/>
                </a:ext>
              </a:extLst>
            </p:cNvPr>
            <p:cNvSpPr/>
            <p:nvPr/>
          </p:nvSpPr>
          <p:spPr>
            <a:xfrm>
              <a:off x="4788443" y="1366192"/>
              <a:ext cx="629782" cy="560490"/>
            </a:xfrm>
            <a:custGeom>
              <a:avLst/>
              <a:gdLst/>
              <a:ahLst/>
              <a:cxnLst/>
              <a:rect l="l" t="t" r="r" b="b"/>
              <a:pathLst>
                <a:path w="19650" h="17488" extrusionOk="0">
                  <a:moveTo>
                    <a:pt x="15500" y="1"/>
                  </a:moveTo>
                  <a:cubicBezTo>
                    <a:pt x="15198" y="1"/>
                    <a:pt x="14899" y="20"/>
                    <a:pt x="14620" y="55"/>
                  </a:cubicBezTo>
                  <a:cubicBezTo>
                    <a:pt x="10761" y="589"/>
                    <a:pt x="8104" y="873"/>
                    <a:pt x="7670" y="3998"/>
                  </a:cubicBezTo>
                  <a:cubicBezTo>
                    <a:pt x="7536" y="5000"/>
                    <a:pt x="6684" y="5769"/>
                    <a:pt x="5748" y="6203"/>
                  </a:cubicBezTo>
                  <a:cubicBezTo>
                    <a:pt x="4829" y="6621"/>
                    <a:pt x="3810" y="6805"/>
                    <a:pt x="2874" y="7189"/>
                  </a:cubicBezTo>
                  <a:cubicBezTo>
                    <a:pt x="1922" y="7573"/>
                    <a:pt x="953" y="8158"/>
                    <a:pt x="635" y="9127"/>
                  </a:cubicBezTo>
                  <a:cubicBezTo>
                    <a:pt x="0" y="11116"/>
                    <a:pt x="385" y="13288"/>
                    <a:pt x="1638" y="14959"/>
                  </a:cubicBezTo>
                  <a:cubicBezTo>
                    <a:pt x="2933" y="16632"/>
                    <a:pt x="5046" y="17488"/>
                    <a:pt x="7141" y="17488"/>
                  </a:cubicBezTo>
                  <a:cubicBezTo>
                    <a:pt x="8100" y="17488"/>
                    <a:pt x="9055" y="17309"/>
                    <a:pt x="9925" y="16947"/>
                  </a:cubicBezTo>
                  <a:cubicBezTo>
                    <a:pt x="11112" y="16446"/>
                    <a:pt x="12198" y="15761"/>
                    <a:pt x="13167" y="14892"/>
                  </a:cubicBezTo>
                  <a:cubicBezTo>
                    <a:pt x="14370" y="13806"/>
                    <a:pt x="15389" y="12419"/>
                    <a:pt x="16893" y="11784"/>
                  </a:cubicBezTo>
                  <a:cubicBezTo>
                    <a:pt x="17444" y="11533"/>
                    <a:pt x="18062" y="11400"/>
                    <a:pt x="18564" y="11049"/>
                  </a:cubicBezTo>
                  <a:cubicBezTo>
                    <a:pt x="19249" y="10547"/>
                    <a:pt x="19583" y="9662"/>
                    <a:pt x="19616" y="8810"/>
                  </a:cubicBezTo>
                  <a:cubicBezTo>
                    <a:pt x="19650" y="7874"/>
                    <a:pt x="19466" y="6955"/>
                    <a:pt x="19299" y="6053"/>
                  </a:cubicBezTo>
                  <a:cubicBezTo>
                    <a:pt x="18831" y="3513"/>
                    <a:pt x="19265" y="1742"/>
                    <a:pt x="18112" y="706"/>
                  </a:cubicBezTo>
                  <a:cubicBezTo>
                    <a:pt x="17548" y="206"/>
                    <a:pt x="16500" y="1"/>
                    <a:pt x="15500" y="1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3;p52">
              <a:extLst>
                <a:ext uri="{FF2B5EF4-FFF2-40B4-BE49-F238E27FC236}">
                  <a16:creationId xmlns:a16="http://schemas.microsoft.com/office/drawing/2014/main" id="{68B2171C-5ABB-46A6-9C50-C875F97CCD81}"/>
                </a:ext>
              </a:extLst>
            </p:cNvPr>
            <p:cNvSpPr/>
            <p:nvPr/>
          </p:nvSpPr>
          <p:spPr>
            <a:xfrm>
              <a:off x="4882702" y="1438625"/>
              <a:ext cx="490557" cy="464981"/>
            </a:xfrm>
            <a:custGeom>
              <a:avLst/>
              <a:gdLst/>
              <a:ahLst/>
              <a:cxnLst/>
              <a:rect l="l" t="t" r="r" b="b"/>
              <a:pathLst>
                <a:path w="15306" h="14508" extrusionOk="0">
                  <a:moveTo>
                    <a:pt x="14770" y="0"/>
                  </a:moveTo>
                  <a:cubicBezTo>
                    <a:pt x="14770" y="0"/>
                    <a:pt x="14587" y="485"/>
                    <a:pt x="12899" y="535"/>
                  </a:cubicBezTo>
                  <a:cubicBezTo>
                    <a:pt x="11228" y="568"/>
                    <a:pt x="7719" y="401"/>
                    <a:pt x="7268" y="2840"/>
                  </a:cubicBezTo>
                  <a:cubicBezTo>
                    <a:pt x="6834" y="5280"/>
                    <a:pt x="5998" y="6299"/>
                    <a:pt x="4578" y="6600"/>
                  </a:cubicBezTo>
                  <a:cubicBezTo>
                    <a:pt x="3141" y="6917"/>
                    <a:pt x="986" y="6867"/>
                    <a:pt x="485" y="8638"/>
                  </a:cubicBezTo>
                  <a:cubicBezTo>
                    <a:pt x="0" y="10426"/>
                    <a:pt x="2573" y="14319"/>
                    <a:pt x="6249" y="14503"/>
                  </a:cubicBezTo>
                  <a:cubicBezTo>
                    <a:pt x="6312" y="14506"/>
                    <a:pt x="6375" y="14507"/>
                    <a:pt x="6436" y="14507"/>
                  </a:cubicBezTo>
                  <a:cubicBezTo>
                    <a:pt x="9966" y="14507"/>
                    <a:pt x="10669" y="9877"/>
                    <a:pt x="12114" y="9039"/>
                  </a:cubicBezTo>
                  <a:cubicBezTo>
                    <a:pt x="13567" y="8204"/>
                    <a:pt x="14687" y="7669"/>
                    <a:pt x="14988" y="6333"/>
                  </a:cubicBezTo>
                  <a:cubicBezTo>
                    <a:pt x="15305" y="5013"/>
                    <a:pt x="14770" y="0"/>
                    <a:pt x="14770" y="0"/>
                  </a:cubicBezTo>
                  <a:close/>
                </a:path>
              </a:pathLst>
            </a:custGeom>
            <a:solidFill>
              <a:srgbClr val="CD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4;p52">
              <a:extLst>
                <a:ext uri="{FF2B5EF4-FFF2-40B4-BE49-F238E27FC236}">
                  <a16:creationId xmlns:a16="http://schemas.microsoft.com/office/drawing/2014/main" id="{34A157E0-8715-4663-86DA-3DF4C8D51DF1}"/>
                </a:ext>
              </a:extLst>
            </p:cNvPr>
            <p:cNvSpPr/>
            <p:nvPr/>
          </p:nvSpPr>
          <p:spPr>
            <a:xfrm>
              <a:off x="5346434" y="4644682"/>
              <a:ext cx="518954" cy="213165"/>
            </a:xfrm>
            <a:custGeom>
              <a:avLst/>
              <a:gdLst/>
              <a:ahLst/>
              <a:cxnLst/>
              <a:rect l="l" t="t" r="r" b="b"/>
              <a:pathLst>
                <a:path w="16192" h="6651" extrusionOk="0">
                  <a:moveTo>
                    <a:pt x="6417" y="1"/>
                  </a:moveTo>
                  <a:lnTo>
                    <a:pt x="1" y="502"/>
                  </a:lnTo>
                  <a:lnTo>
                    <a:pt x="118" y="3660"/>
                  </a:lnTo>
                  <a:lnTo>
                    <a:pt x="235" y="6651"/>
                  </a:lnTo>
                  <a:lnTo>
                    <a:pt x="16191" y="6651"/>
                  </a:lnTo>
                  <a:cubicBezTo>
                    <a:pt x="16191" y="6651"/>
                    <a:pt x="15272" y="4679"/>
                    <a:pt x="12682" y="4111"/>
                  </a:cubicBezTo>
                  <a:cubicBezTo>
                    <a:pt x="11563" y="3877"/>
                    <a:pt x="10477" y="3526"/>
                    <a:pt x="9441" y="3075"/>
                  </a:cubicBezTo>
                  <a:cubicBezTo>
                    <a:pt x="6333" y="1672"/>
                    <a:pt x="6417" y="1"/>
                    <a:pt x="6417" y="1"/>
                  </a:cubicBezTo>
                  <a:close/>
                </a:path>
              </a:pathLst>
            </a:custGeom>
            <a:solidFill>
              <a:srgbClr val="F38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5;p52">
              <a:extLst>
                <a:ext uri="{FF2B5EF4-FFF2-40B4-BE49-F238E27FC236}">
                  <a16:creationId xmlns:a16="http://schemas.microsoft.com/office/drawing/2014/main" id="{AB334DB4-04D5-44DE-A9F9-874222B78DAC}"/>
                </a:ext>
              </a:extLst>
            </p:cNvPr>
            <p:cNvSpPr/>
            <p:nvPr/>
          </p:nvSpPr>
          <p:spPr>
            <a:xfrm>
              <a:off x="5146698" y="2814339"/>
              <a:ext cx="449309" cy="1905373"/>
            </a:xfrm>
            <a:custGeom>
              <a:avLst/>
              <a:gdLst/>
              <a:ahLst/>
              <a:cxnLst/>
              <a:rect l="l" t="t" r="r" b="b"/>
              <a:pathLst>
                <a:path w="14019" h="59450" extrusionOk="0">
                  <a:moveTo>
                    <a:pt x="0" y="0"/>
                  </a:moveTo>
                  <a:cubicBezTo>
                    <a:pt x="0" y="0"/>
                    <a:pt x="318" y="2640"/>
                    <a:pt x="769" y="6400"/>
                  </a:cubicBezTo>
                  <a:cubicBezTo>
                    <a:pt x="1705" y="14169"/>
                    <a:pt x="3208" y="26717"/>
                    <a:pt x="3626" y="30493"/>
                  </a:cubicBezTo>
                  <a:cubicBezTo>
                    <a:pt x="3626" y="35907"/>
                    <a:pt x="4578" y="59449"/>
                    <a:pt x="4578" y="59449"/>
                  </a:cubicBezTo>
                  <a:lnTo>
                    <a:pt x="14019" y="57244"/>
                  </a:lnTo>
                  <a:cubicBezTo>
                    <a:pt x="14019" y="57244"/>
                    <a:pt x="13969" y="35957"/>
                    <a:pt x="13818" y="29507"/>
                  </a:cubicBezTo>
                  <a:cubicBezTo>
                    <a:pt x="13718" y="25230"/>
                    <a:pt x="12766" y="13451"/>
                    <a:pt x="11680" y="6400"/>
                  </a:cubicBezTo>
                  <a:cubicBezTo>
                    <a:pt x="11128" y="2824"/>
                    <a:pt x="10727" y="334"/>
                    <a:pt x="10727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6;p52">
              <a:extLst>
                <a:ext uri="{FF2B5EF4-FFF2-40B4-BE49-F238E27FC236}">
                  <a16:creationId xmlns:a16="http://schemas.microsoft.com/office/drawing/2014/main" id="{E162C63E-DCAE-4DEE-86BE-BDB38B33FCBD}"/>
                </a:ext>
              </a:extLst>
            </p:cNvPr>
            <p:cNvSpPr/>
            <p:nvPr/>
          </p:nvSpPr>
          <p:spPr>
            <a:xfrm>
              <a:off x="5350184" y="4743236"/>
              <a:ext cx="515204" cy="114611"/>
            </a:xfrm>
            <a:custGeom>
              <a:avLst/>
              <a:gdLst/>
              <a:ahLst/>
              <a:cxnLst/>
              <a:rect l="l" t="t" r="r" b="b"/>
              <a:pathLst>
                <a:path w="16075" h="3576" extrusionOk="0">
                  <a:moveTo>
                    <a:pt x="9324" y="0"/>
                  </a:moveTo>
                  <a:cubicBezTo>
                    <a:pt x="8622" y="685"/>
                    <a:pt x="7904" y="1521"/>
                    <a:pt x="7503" y="2373"/>
                  </a:cubicBezTo>
                  <a:cubicBezTo>
                    <a:pt x="3710" y="2022"/>
                    <a:pt x="1471" y="1036"/>
                    <a:pt x="1" y="585"/>
                  </a:cubicBezTo>
                  <a:lnTo>
                    <a:pt x="1" y="585"/>
                  </a:lnTo>
                  <a:lnTo>
                    <a:pt x="118" y="3576"/>
                  </a:lnTo>
                  <a:lnTo>
                    <a:pt x="16074" y="3576"/>
                  </a:lnTo>
                  <a:cubicBezTo>
                    <a:pt x="16074" y="3576"/>
                    <a:pt x="15155" y="1604"/>
                    <a:pt x="12565" y="1036"/>
                  </a:cubicBezTo>
                  <a:cubicBezTo>
                    <a:pt x="11446" y="802"/>
                    <a:pt x="10360" y="451"/>
                    <a:pt x="932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7;p52">
              <a:extLst>
                <a:ext uri="{FF2B5EF4-FFF2-40B4-BE49-F238E27FC236}">
                  <a16:creationId xmlns:a16="http://schemas.microsoft.com/office/drawing/2014/main" id="{D65C6536-68F5-4FDC-BA07-C992459CA7BE}"/>
                </a:ext>
              </a:extLst>
            </p:cNvPr>
            <p:cNvSpPr/>
            <p:nvPr/>
          </p:nvSpPr>
          <p:spPr>
            <a:xfrm>
              <a:off x="4886965" y="4644682"/>
              <a:ext cx="511454" cy="213165"/>
            </a:xfrm>
            <a:custGeom>
              <a:avLst/>
              <a:gdLst/>
              <a:ahLst/>
              <a:cxnLst/>
              <a:rect l="l" t="t" r="r" b="b"/>
              <a:pathLst>
                <a:path w="15958" h="6651" extrusionOk="0">
                  <a:moveTo>
                    <a:pt x="6784" y="1"/>
                  </a:moveTo>
                  <a:lnTo>
                    <a:pt x="335" y="502"/>
                  </a:lnTo>
                  <a:lnTo>
                    <a:pt x="168" y="3660"/>
                  </a:lnTo>
                  <a:lnTo>
                    <a:pt x="1" y="6651"/>
                  </a:lnTo>
                  <a:lnTo>
                    <a:pt x="15957" y="6651"/>
                  </a:lnTo>
                  <a:cubicBezTo>
                    <a:pt x="15957" y="6651"/>
                    <a:pt x="15222" y="4679"/>
                    <a:pt x="12682" y="4111"/>
                  </a:cubicBezTo>
                  <a:cubicBezTo>
                    <a:pt x="11596" y="3877"/>
                    <a:pt x="10544" y="3543"/>
                    <a:pt x="9541" y="3075"/>
                  </a:cubicBezTo>
                  <a:cubicBezTo>
                    <a:pt x="6567" y="1672"/>
                    <a:pt x="6784" y="1"/>
                    <a:pt x="678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78;p52">
              <a:extLst>
                <a:ext uri="{FF2B5EF4-FFF2-40B4-BE49-F238E27FC236}">
                  <a16:creationId xmlns:a16="http://schemas.microsoft.com/office/drawing/2014/main" id="{6451F625-FCD5-4666-B61C-84297E19949A}"/>
                </a:ext>
              </a:extLst>
            </p:cNvPr>
            <p:cNvSpPr/>
            <p:nvPr/>
          </p:nvSpPr>
          <p:spPr>
            <a:xfrm>
              <a:off x="4838762" y="2814339"/>
              <a:ext cx="415592" cy="1905373"/>
            </a:xfrm>
            <a:custGeom>
              <a:avLst/>
              <a:gdLst/>
              <a:ahLst/>
              <a:cxnLst/>
              <a:rect l="l" t="t" r="r" b="b"/>
              <a:pathLst>
                <a:path w="12967" h="59450" extrusionOk="0">
                  <a:moveTo>
                    <a:pt x="803" y="0"/>
                  </a:moveTo>
                  <a:cubicBezTo>
                    <a:pt x="803" y="0"/>
                    <a:pt x="886" y="2640"/>
                    <a:pt x="987" y="6400"/>
                  </a:cubicBezTo>
                  <a:cubicBezTo>
                    <a:pt x="1221" y="14169"/>
                    <a:pt x="1588" y="26717"/>
                    <a:pt x="1672" y="30493"/>
                  </a:cubicBezTo>
                  <a:cubicBezTo>
                    <a:pt x="1187" y="35907"/>
                    <a:pt x="1" y="59449"/>
                    <a:pt x="1" y="59449"/>
                  </a:cubicBezTo>
                  <a:lnTo>
                    <a:pt x="9658" y="57244"/>
                  </a:lnTo>
                  <a:cubicBezTo>
                    <a:pt x="9658" y="57244"/>
                    <a:pt x="12265" y="35406"/>
                    <a:pt x="12683" y="28956"/>
                  </a:cubicBezTo>
                  <a:cubicBezTo>
                    <a:pt x="12967" y="24679"/>
                    <a:pt x="12332" y="13451"/>
                    <a:pt x="11897" y="6400"/>
                  </a:cubicBezTo>
                  <a:cubicBezTo>
                    <a:pt x="11664" y="2824"/>
                    <a:pt x="11480" y="334"/>
                    <a:pt x="11480" y="334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79;p52">
              <a:extLst>
                <a:ext uri="{FF2B5EF4-FFF2-40B4-BE49-F238E27FC236}">
                  <a16:creationId xmlns:a16="http://schemas.microsoft.com/office/drawing/2014/main" id="{18C9249B-AA7D-4F1D-8138-5E48CDA91C01}"/>
                </a:ext>
              </a:extLst>
            </p:cNvPr>
            <p:cNvSpPr/>
            <p:nvPr/>
          </p:nvSpPr>
          <p:spPr>
            <a:xfrm>
              <a:off x="4866101" y="2814339"/>
              <a:ext cx="382357" cy="205120"/>
            </a:xfrm>
            <a:custGeom>
              <a:avLst/>
              <a:gdLst/>
              <a:ahLst/>
              <a:cxnLst/>
              <a:rect l="l" t="t" r="r" b="b"/>
              <a:pathLst>
                <a:path w="11930" h="6400" extrusionOk="0">
                  <a:moveTo>
                    <a:pt x="0" y="0"/>
                  </a:moveTo>
                  <a:cubicBezTo>
                    <a:pt x="0" y="0"/>
                    <a:pt x="84" y="2640"/>
                    <a:pt x="217" y="6400"/>
                  </a:cubicBezTo>
                  <a:lnTo>
                    <a:pt x="11930" y="6400"/>
                  </a:lnTo>
                  <a:cubicBezTo>
                    <a:pt x="11696" y="2824"/>
                    <a:pt x="11496" y="334"/>
                    <a:pt x="11496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0;p52">
              <a:extLst>
                <a:ext uri="{FF2B5EF4-FFF2-40B4-BE49-F238E27FC236}">
                  <a16:creationId xmlns:a16="http://schemas.microsoft.com/office/drawing/2014/main" id="{633BABC9-32C3-4F25-B899-0D370B9FA97F}"/>
                </a:ext>
              </a:extLst>
            </p:cNvPr>
            <p:cNvSpPr/>
            <p:nvPr/>
          </p:nvSpPr>
          <p:spPr>
            <a:xfrm>
              <a:off x="4886965" y="4743236"/>
              <a:ext cx="511454" cy="114611"/>
            </a:xfrm>
            <a:custGeom>
              <a:avLst/>
              <a:gdLst/>
              <a:ahLst/>
              <a:cxnLst/>
              <a:rect l="l" t="t" r="r" b="b"/>
              <a:pathLst>
                <a:path w="15958" h="3576" extrusionOk="0">
                  <a:moveTo>
                    <a:pt x="9541" y="0"/>
                  </a:moveTo>
                  <a:cubicBezTo>
                    <a:pt x="8773" y="685"/>
                    <a:pt x="7971" y="1521"/>
                    <a:pt x="7503" y="2373"/>
                  </a:cubicBezTo>
                  <a:cubicBezTo>
                    <a:pt x="3743" y="2022"/>
                    <a:pt x="1588" y="1036"/>
                    <a:pt x="168" y="585"/>
                  </a:cubicBezTo>
                  <a:lnTo>
                    <a:pt x="1" y="3576"/>
                  </a:lnTo>
                  <a:lnTo>
                    <a:pt x="15957" y="3576"/>
                  </a:lnTo>
                  <a:cubicBezTo>
                    <a:pt x="15957" y="3576"/>
                    <a:pt x="15222" y="1604"/>
                    <a:pt x="12682" y="1036"/>
                  </a:cubicBezTo>
                  <a:cubicBezTo>
                    <a:pt x="11596" y="802"/>
                    <a:pt x="10544" y="468"/>
                    <a:pt x="954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1;p52">
              <a:extLst>
                <a:ext uri="{FF2B5EF4-FFF2-40B4-BE49-F238E27FC236}">
                  <a16:creationId xmlns:a16="http://schemas.microsoft.com/office/drawing/2014/main" id="{035C08A1-37BB-4A80-A5A6-DE0C9C86EAC7}"/>
                </a:ext>
              </a:extLst>
            </p:cNvPr>
            <p:cNvSpPr/>
            <p:nvPr/>
          </p:nvSpPr>
          <p:spPr>
            <a:xfrm>
              <a:off x="5704689" y="1612111"/>
              <a:ext cx="115188" cy="133905"/>
            </a:xfrm>
            <a:custGeom>
              <a:avLst/>
              <a:gdLst/>
              <a:ahLst/>
              <a:cxnLst/>
              <a:rect l="l" t="t" r="r" b="b"/>
              <a:pathLst>
                <a:path w="3594" h="4178" extrusionOk="0">
                  <a:moveTo>
                    <a:pt x="836" y="1"/>
                  </a:moveTo>
                  <a:lnTo>
                    <a:pt x="1" y="3810"/>
                  </a:lnTo>
                  <a:lnTo>
                    <a:pt x="3593" y="4178"/>
                  </a:lnTo>
                  <a:lnTo>
                    <a:pt x="3326" y="602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2;p52">
              <a:extLst>
                <a:ext uri="{FF2B5EF4-FFF2-40B4-BE49-F238E27FC236}">
                  <a16:creationId xmlns:a16="http://schemas.microsoft.com/office/drawing/2014/main" id="{A3D23C2D-E365-4418-A164-9ECE8360A88D}"/>
                </a:ext>
              </a:extLst>
            </p:cNvPr>
            <p:cNvSpPr/>
            <p:nvPr/>
          </p:nvSpPr>
          <p:spPr>
            <a:xfrm>
              <a:off x="5179357" y="1675314"/>
              <a:ext cx="685485" cy="626449"/>
            </a:xfrm>
            <a:custGeom>
              <a:avLst/>
              <a:gdLst/>
              <a:ahLst/>
              <a:cxnLst/>
              <a:rect l="l" t="t" r="r" b="b"/>
              <a:pathLst>
                <a:path w="21388" h="19546" extrusionOk="0">
                  <a:moveTo>
                    <a:pt x="21204" y="0"/>
                  </a:moveTo>
                  <a:lnTo>
                    <a:pt x="15055" y="17"/>
                  </a:lnTo>
                  <a:cubicBezTo>
                    <a:pt x="15055" y="17"/>
                    <a:pt x="14236" y="4996"/>
                    <a:pt x="13635" y="9541"/>
                  </a:cubicBezTo>
                  <a:cubicBezTo>
                    <a:pt x="11663" y="8171"/>
                    <a:pt x="9675" y="6968"/>
                    <a:pt x="8422" y="6199"/>
                  </a:cubicBezTo>
                  <a:cubicBezTo>
                    <a:pt x="7223" y="5454"/>
                    <a:pt x="6057" y="5121"/>
                    <a:pt x="5007" y="5121"/>
                  </a:cubicBezTo>
                  <a:cubicBezTo>
                    <a:pt x="3348" y="5121"/>
                    <a:pt x="1977" y="5951"/>
                    <a:pt x="1220" y="7302"/>
                  </a:cubicBezTo>
                  <a:cubicBezTo>
                    <a:pt x="1" y="9491"/>
                    <a:pt x="4579" y="13334"/>
                    <a:pt x="6417" y="14436"/>
                  </a:cubicBezTo>
                  <a:cubicBezTo>
                    <a:pt x="8505" y="15690"/>
                    <a:pt x="10577" y="16976"/>
                    <a:pt x="12783" y="17995"/>
                  </a:cubicBezTo>
                  <a:cubicBezTo>
                    <a:pt x="13981" y="18562"/>
                    <a:pt x="15258" y="19546"/>
                    <a:pt x="16561" y="19546"/>
                  </a:cubicBezTo>
                  <a:cubicBezTo>
                    <a:pt x="16948" y="19546"/>
                    <a:pt x="17338" y="19459"/>
                    <a:pt x="17728" y="19248"/>
                  </a:cubicBezTo>
                  <a:cubicBezTo>
                    <a:pt x="20435" y="17795"/>
                    <a:pt x="21154" y="12348"/>
                    <a:pt x="21254" y="9791"/>
                  </a:cubicBezTo>
                  <a:cubicBezTo>
                    <a:pt x="21388" y="6533"/>
                    <a:pt x="21354" y="3258"/>
                    <a:pt x="2120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3;p52">
              <a:extLst>
                <a:ext uri="{FF2B5EF4-FFF2-40B4-BE49-F238E27FC236}">
                  <a16:creationId xmlns:a16="http://schemas.microsoft.com/office/drawing/2014/main" id="{940A633C-10AB-477E-81DF-442380D2A69C}"/>
                </a:ext>
              </a:extLst>
            </p:cNvPr>
            <p:cNvSpPr/>
            <p:nvPr/>
          </p:nvSpPr>
          <p:spPr>
            <a:xfrm>
              <a:off x="4778252" y="1823641"/>
              <a:ext cx="829005" cy="1100501"/>
            </a:xfrm>
            <a:custGeom>
              <a:avLst/>
              <a:gdLst/>
              <a:ahLst/>
              <a:cxnLst/>
              <a:rect l="l" t="t" r="r" b="b"/>
              <a:pathLst>
                <a:path w="25866" h="34337" extrusionOk="0">
                  <a:moveTo>
                    <a:pt x="8739" y="0"/>
                  </a:moveTo>
                  <a:cubicBezTo>
                    <a:pt x="8422" y="84"/>
                    <a:pt x="8088" y="151"/>
                    <a:pt x="7754" y="201"/>
                  </a:cubicBezTo>
                  <a:cubicBezTo>
                    <a:pt x="5364" y="602"/>
                    <a:pt x="2674" y="686"/>
                    <a:pt x="1237" y="3125"/>
                  </a:cubicBezTo>
                  <a:cubicBezTo>
                    <a:pt x="1" y="5214"/>
                    <a:pt x="1070" y="11262"/>
                    <a:pt x="2140" y="16392"/>
                  </a:cubicBezTo>
                  <a:cubicBezTo>
                    <a:pt x="2741" y="19265"/>
                    <a:pt x="2758" y="22223"/>
                    <a:pt x="2173" y="25097"/>
                  </a:cubicBezTo>
                  <a:cubicBezTo>
                    <a:pt x="1371" y="29090"/>
                    <a:pt x="569" y="34336"/>
                    <a:pt x="569" y="34336"/>
                  </a:cubicBezTo>
                  <a:lnTo>
                    <a:pt x="25866" y="34336"/>
                  </a:lnTo>
                  <a:cubicBezTo>
                    <a:pt x="24730" y="29123"/>
                    <a:pt x="21221" y="18848"/>
                    <a:pt x="21187" y="18764"/>
                  </a:cubicBezTo>
                  <a:cubicBezTo>
                    <a:pt x="21187" y="18764"/>
                    <a:pt x="21889" y="2674"/>
                    <a:pt x="20937" y="1571"/>
                  </a:cubicBezTo>
                  <a:cubicBezTo>
                    <a:pt x="20369" y="886"/>
                    <a:pt x="19015" y="502"/>
                    <a:pt x="18046" y="318"/>
                  </a:cubicBezTo>
                  <a:cubicBezTo>
                    <a:pt x="17428" y="184"/>
                    <a:pt x="16960" y="134"/>
                    <a:pt x="16960" y="134"/>
                  </a:cubicBezTo>
                  <a:cubicBezTo>
                    <a:pt x="16793" y="134"/>
                    <a:pt x="11379" y="0"/>
                    <a:pt x="8739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4;p52">
              <a:extLst>
                <a:ext uri="{FF2B5EF4-FFF2-40B4-BE49-F238E27FC236}">
                  <a16:creationId xmlns:a16="http://schemas.microsoft.com/office/drawing/2014/main" id="{E7227296-846E-449F-90A6-084E322C08DE}"/>
                </a:ext>
              </a:extLst>
            </p:cNvPr>
            <p:cNvSpPr/>
            <p:nvPr/>
          </p:nvSpPr>
          <p:spPr>
            <a:xfrm>
              <a:off x="4946418" y="2631718"/>
              <a:ext cx="158007" cy="181339"/>
            </a:xfrm>
            <a:custGeom>
              <a:avLst/>
              <a:gdLst/>
              <a:ahLst/>
              <a:cxnLst/>
              <a:rect l="l" t="t" r="r" b="b"/>
              <a:pathLst>
                <a:path w="4930" h="5658" extrusionOk="0">
                  <a:moveTo>
                    <a:pt x="4929" y="1"/>
                  </a:moveTo>
                  <a:lnTo>
                    <a:pt x="117" y="118"/>
                  </a:lnTo>
                  <a:cubicBezTo>
                    <a:pt x="101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87" y="5657"/>
                  </a:cubicBezTo>
                  <a:cubicBezTo>
                    <a:pt x="2678" y="5657"/>
                    <a:pt x="2983" y="5618"/>
                    <a:pt x="3292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5;p52">
              <a:extLst>
                <a:ext uri="{FF2B5EF4-FFF2-40B4-BE49-F238E27FC236}">
                  <a16:creationId xmlns:a16="http://schemas.microsoft.com/office/drawing/2014/main" id="{D1D8A52A-2BA1-45B8-9771-ABD473E3D5B5}"/>
                </a:ext>
              </a:extLst>
            </p:cNvPr>
            <p:cNvSpPr/>
            <p:nvPr/>
          </p:nvSpPr>
          <p:spPr>
            <a:xfrm>
              <a:off x="5312172" y="2631718"/>
              <a:ext cx="158007" cy="181339"/>
            </a:xfrm>
            <a:custGeom>
              <a:avLst/>
              <a:gdLst/>
              <a:ahLst/>
              <a:cxnLst/>
              <a:rect l="l" t="t" r="r" b="b"/>
              <a:pathLst>
                <a:path w="4930" h="5658" extrusionOk="0">
                  <a:moveTo>
                    <a:pt x="4929" y="1"/>
                  </a:moveTo>
                  <a:lnTo>
                    <a:pt x="101" y="118"/>
                  </a:lnTo>
                  <a:cubicBezTo>
                    <a:pt x="84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78" y="5657"/>
                  </a:cubicBezTo>
                  <a:cubicBezTo>
                    <a:pt x="2667" y="5657"/>
                    <a:pt x="2969" y="5618"/>
                    <a:pt x="3275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86;p52">
              <a:extLst>
                <a:ext uri="{FF2B5EF4-FFF2-40B4-BE49-F238E27FC236}">
                  <a16:creationId xmlns:a16="http://schemas.microsoft.com/office/drawing/2014/main" id="{6C431B4F-CDBF-4C63-B6C4-F89979577E37}"/>
                </a:ext>
              </a:extLst>
            </p:cNvPr>
            <p:cNvSpPr/>
            <p:nvPr/>
          </p:nvSpPr>
          <p:spPr>
            <a:xfrm>
              <a:off x="5026735" y="1823641"/>
              <a:ext cx="329923" cy="234574"/>
            </a:xfrm>
            <a:custGeom>
              <a:avLst/>
              <a:gdLst/>
              <a:ahLst/>
              <a:cxnLst/>
              <a:rect l="l" t="t" r="r" b="b"/>
              <a:pathLst>
                <a:path w="10294" h="7319" extrusionOk="0">
                  <a:moveTo>
                    <a:pt x="986" y="0"/>
                  </a:moveTo>
                  <a:cubicBezTo>
                    <a:pt x="669" y="84"/>
                    <a:pt x="335" y="151"/>
                    <a:pt x="1" y="201"/>
                  </a:cubicBezTo>
                  <a:cubicBezTo>
                    <a:pt x="1387" y="3041"/>
                    <a:pt x="5080" y="7085"/>
                    <a:pt x="7152" y="7319"/>
                  </a:cubicBezTo>
                  <a:cubicBezTo>
                    <a:pt x="8438" y="6767"/>
                    <a:pt x="9708" y="2473"/>
                    <a:pt x="10293" y="301"/>
                  </a:cubicBezTo>
                  <a:cubicBezTo>
                    <a:pt x="9675" y="184"/>
                    <a:pt x="9207" y="134"/>
                    <a:pt x="9207" y="134"/>
                  </a:cubicBezTo>
                  <a:cubicBezTo>
                    <a:pt x="9040" y="134"/>
                    <a:pt x="3626" y="0"/>
                    <a:pt x="98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87;p52">
              <a:extLst>
                <a:ext uri="{FF2B5EF4-FFF2-40B4-BE49-F238E27FC236}">
                  <a16:creationId xmlns:a16="http://schemas.microsoft.com/office/drawing/2014/main" id="{941BA1A1-6BEB-4804-852A-88ED3E7F8BA9}"/>
                </a:ext>
              </a:extLst>
            </p:cNvPr>
            <p:cNvSpPr/>
            <p:nvPr/>
          </p:nvSpPr>
          <p:spPr>
            <a:xfrm>
              <a:off x="4483199" y="2977121"/>
              <a:ext cx="175538" cy="319122"/>
            </a:xfrm>
            <a:custGeom>
              <a:avLst/>
              <a:gdLst/>
              <a:ahLst/>
              <a:cxnLst/>
              <a:rect l="l" t="t" r="r" b="b"/>
              <a:pathLst>
                <a:path w="5477" h="9957" extrusionOk="0">
                  <a:moveTo>
                    <a:pt x="752" y="1"/>
                  </a:moveTo>
                  <a:lnTo>
                    <a:pt x="468" y="4679"/>
                  </a:lnTo>
                  <a:cubicBezTo>
                    <a:pt x="0" y="5899"/>
                    <a:pt x="518" y="9007"/>
                    <a:pt x="736" y="9207"/>
                  </a:cubicBezTo>
                  <a:cubicBezTo>
                    <a:pt x="757" y="9225"/>
                    <a:pt x="776" y="9234"/>
                    <a:pt x="794" y="9234"/>
                  </a:cubicBezTo>
                  <a:cubicBezTo>
                    <a:pt x="1139" y="9234"/>
                    <a:pt x="903" y="6081"/>
                    <a:pt x="1112" y="6081"/>
                  </a:cubicBezTo>
                  <a:cubicBezTo>
                    <a:pt x="1115" y="6081"/>
                    <a:pt x="1117" y="6082"/>
                    <a:pt x="1120" y="6083"/>
                  </a:cubicBezTo>
                  <a:cubicBezTo>
                    <a:pt x="1335" y="6149"/>
                    <a:pt x="1042" y="9642"/>
                    <a:pt x="1491" y="9642"/>
                  </a:cubicBezTo>
                  <a:cubicBezTo>
                    <a:pt x="1496" y="9642"/>
                    <a:pt x="1500" y="9642"/>
                    <a:pt x="1504" y="9641"/>
                  </a:cubicBezTo>
                  <a:cubicBezTo>
                    <a:pt x="1966" y="9575"/>
                    <a:pt x="1858" y="6231"/>
                    <a:pt x="2048" y="6231"/>
                  </a:cubicBezTo>
                  <a:cubicBezTo>
                    <a:pt x="2051" y="6231"/>
                    <a:pt x="2053" y="6232"/>
                    <a:pt x="2056" y="6233"/>
                  </a:cubicBezTo>
                  <a:cubicBezTo>
                    <a:pt x="2256" y="6316"/>
                    <a:pt x="2022" y="9040"/>
                    <a:pt x="2106" y="9458"/>
                  </a:cubicBezTo>
                  <a:cubicBezTo>
                    <a:pt x="2173" y="9737"/>
                    <a:pt x="2262" y="9956"/>
                    <a:pt x="2399" y="9956"/>
                  </a:cubicBezTo>
                  <a:cubicBezTo>
                    <a:pt x="2467" y="9956"/>
                    <a:pt x="2546" y="9902"/>
                    <a:pt x="2640" y="9775"/>
                  </a:cubicBezTo>
                  <a:cubicBezTo>
                    <a:pt x="2924" y="9374"/>
                    <a:pt x="2791" y="6400"/>
                    <a:pt x="3025" y="6350"/>
                  </a:cubicBezTo>
                  <a:cubicBezTo>
                    <a:pt x="3026" y="6350"/>
                    <a:pt x="3028" y="6349"/>
                    <a:pt x="3029" y="6349"/>
                  </a:cubicBezTo>
                  <a:cubicBezTo>
                    <a:pt x="3227" y="6349"/>
                    <a:pt x="2815" y="9526"/>
                    <a:pt x="3292" y="9526"/>
                  </a:cubicBezTo>
                  <a:cubicBezTo>
                    <a:pt x="3313" y="9526"/>
                    <a:pt x="3335" y="9520"/>
                    <a:pt x="3359" y="9508"/>
                  </a:cubicBezTo>
                  <a:cubicBezTo>
                    <a:pt x="3827" y="9274"/>
                    <a:pt x="4127" y="5147"/>
                    <a:pt x="4127" y="5147"/>
                  </a:cubicBezTo>
                  <a:lnTo>
                    <a:pt x="4445" y="5915"/>
                  </a:lnTo>
                  <a:cubicBezTo>
                    <a:pt x="4445" y="5915"/>
                    <a:pt x="4445" y="7603"/>
                    <a:pt x="4846" y="7753"/>
                  </a:cubicBezTo>
                  <a:cubicBezTo>
                    <a:pt x="4864" y="7761"/>
                    <a:pt x="4882" y="7765"/>
                    <a:pt x="4900" y="7765"/>
                  </a:cubicBezTo>
                  <a:cubicBezTo>
                    <a:pt x="5268" y="7765"/>
                    <a:pt x="5477" y="6179"/>
                    <a:pt x="5397" y="5765"/>
                  </a:cubicBezTo>
                  <a:cubicBezTo>
                    <a:pt x="5297" y="5331"/>
                    <a:pt x="5063" y="4044"/>
                    <a:pt x="4061" y="3392"/>
                  </a:cubicBezTo>
                  <a:lnTo>
                    <a:pt x="4729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88;p52">
              <a:extLst>
                <a:ext uri="{FF2B5EF4-FFF2-40B4-BE49-F238E27FC236}">
                  <a16:creationId xmlns:a16="http://schemas.microsoft.com/office/drawing/2014/main" id="{6FE82D9A-167D-4FA8-BA3F-219B4F763F14}"/>
                </a:ext>
              </a:extLst>
            </p:cNvPr>
            <p:cNvSpPr/>
            <p:nvPr/>
          </p:nvSpPr>
          <p:spPr>
            <a:xfrm>
              <a:off x="4454803" y="1875819"/>
              <a:ext cx="564465" cy="1160787"/>
            </a:xfrm>
            <a:custGeom>
              <a:avLst/>
              <a:gdLst/>
              <a:ahLst/>
              <a:cxnLst/>
              <a:rect l="l" t="t" r="r" b="b"/>
              <a:pathLst>
                <a:path w="17612" h="36218" extrusionOk="0">
                  <a:moveTo>
                    <a:pt x="13359" y="1"/>
                  </a:moveTo>
                  <a:cubicBezTo>
                    <a:pt x="10084" y="1"/>
                    <a:pt x="1970" y="14142"/>
                    <a:pt x="1003" y="18122"/>
                  </a:cubicBezTo>
                  <a:cubicBezTo>
                    <a:pt x="1" y="22249"/>
                    <a:pt x="1" y="36217"/>
                    <a:pt x="1" y="36217"/>
                  </a:cubicBezTo>
                  <a:lnTo>
                    <a:pt x="7052" y="36217"/>
                  </a:lnTo>
                  <a:lnTo>
                    <a:pt x="9775" y="19659"/>
                  </a:lnTo>
                  <a:cubicBezTo>
                    <a:pt x="9775" y="19659"/>
                    <a:pt x="15607" y="10319"/>
                    <a:pt x="16609" y="6760"/>
                  </a:cubicBezTo>
                  <a:cubicBezTo>
                    <a:pt x="17612" y="3185"/>
                    <a:pt x="16342" y="1046"/>
                    <a:pt x="13702" y="60"/>
                  </a:cubicBezTo>
                  <a:cubicBezTo>
                    <a:pt x="13595" y="20"/>
                    <a:pt x="13480" y="1"/>
                    <a:pt x="1335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89;p52">
              <a:extLst>
                <a:ext uri="{FF2B5EF4-FFF2-40B4-BE49-F238E27FC236}">
                  <a16:creationId xmlns:a16="http://schemas.microsoft.com/office/drawing/2014/main" id="{A3BBE07E-CF17-4F78-95E6-FA812531F085}"/>
                </a:ext>
              </a:extLst>
            </p:cNvPr>
            <p:cNvSpPr/>
            <p:nvPr/>
          </p:nvSpPr>
          <p:spPr>
            <a:xfrm>
              <a:off x="5689177" y="1380069"/>
              <a:ext cx="152109" cy="272233"/>
            </a:xfrm>
            <a:custGeom>
              <a:avLst/>
              <a:gdLst/>
              <a:ahLst/>
              <a:cxnLst/>
              <a:rect l="l" t="t" r="r" b="b"/>
              <a:pathLst>
                <a:path w="4746" h="8494" extrusionOk="0">
                  <a:moveTo>
                    <a:pt x="2008" y="1"/>
                  </a:moveTo>
                  <a:cubicBezTo>
                    <a:pt x="1870" y="1"/>
                    <a:pt x="1738" y="94"/>
                    <a:pt x="1704" y="240"/>
                  </a:cubicBezTo>
                  <a:cubicBezTo>
                    <a:pt x="1337" y="1643"/>
                    <a:pt x="234" y="5353"/>
                    <a:pt x="334" y="5386"/>
                  </a:cubicBezTo>
                  <a:cubicBezTo>
                    <a:pt x="334" y="5386"/>
                    <a:pt x="0" y="6138"/>
                    <a:pt x="1103" y="7491"/>
                  </a:cubicBezTo>
                  <a:cubicBezTo>
                    <a:pt x="1489" y="7957"/>
                    <a:pt x="2255" y="8493"/>
                    <a:pt x="3016" y="8493"/>
                  </a:cubicBezTo>
                  <a:cubicBezTo>
                    <a:pt x="3373" y="8493"/>
                    <a:pt x="3729" y="8375"/>
                    <a:pt x="4044" y="8076"/>
                  </a:cubicBezTo>
                  <a:cubicBezTo>
                    <a:pt x="4745" y="7424"/>
                    <a:pt x="4562" y="5837"/>
                    <a:pt x="4127" y="4851"/>
                  </a:cubicBezTo>
                  <a:cubicBezTo>
                    <a:pt x="3960" y="4434"/>
                    <a:pt x="3175" y="3849"/>
                    <a:pt x="2757" y="3665"/>
                  </a:cubicBezTo>
                  <a:cubicBezTo>
                    <a:pt x="2735" y="3654"/>
                    <a:pt x="2703" y="3650"/>
                    <a:pt x="2664" y="3650"/>
                  </a:cubicBezTo>
                  <a:cubicBezTo>
                    <a:pt x="2570" y="3650"/>
                    <a:pt x="2440" y="3672"/>
                    <a:pt x="2332" y="3672"/>
                  </a:cubicBezTo>
                  <a:cubicBezTo>
                    <a:pt x="2275" y="3672"/>
                    <a:pt x="2225" y="3666"/>
                    <a:pt x="2189" y="3648"/>
                  </a:cubicBezTo>
                  <a:cubicBezTo>
                    <a:pt x="2222" y="3314"/>
                    <a:pt x="2423" y="1944"/>
                    <a:pt x="2523" y="1276"/>
                  </a:cubicBezTo>
                  <a:cubicBezTo>
                    <a:pt x="2590" y="858"/>
                    <a:pt x="2540" y="340"/>
                    <a:pt x="2206" y="73"/>
                  </a:cubicBezTo>
                  <a:cubicBezTo>
                    <a:pt x="2145" y="23"/>
                    <a:pt x="2076" y="1"/>
                    <a:pt x="2008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0;p52">
              <a:extLst>
                <a:ext uri="{FF2B5EF4-FFF2-40B4-BE49-F238E27FC236}">
                  <a16:creationId xmlns:a16="http://schemas.microsoft.com/office/drawing/2014/main" id="{94E24467-74E8-4AF3-A8C4-66665E57F951}"/>
                </a:ext>
              </a:extLst>
            </p:cNvPr>
            <p:cNvSpPr/>
            <p:nvPr/>
          </p:nvSpPr>
          <p:spPr>
            <a:xfrm>
              <a:off x="5765199" y="1605156"/>
              <a:ext cx="39678" cy="59998"/>
            </a:xfrm>
            <a:custGeom>
              <a:avLst/>
              <a:gdLst/>
              <a:ahLst/>
              <a:cxnLst/>
              <a:rect l="l" t="t" r="r" b="b"/>
              <a:pathLst>
                <a:path w="1238" h="1872" extrusionOk="0">
                  <a:moveTo>
                    <a:pt x="251" y="0"/>
                  </a:moveTo>
                  <a:lnTo>
                    <a:pt x="1" y="1855"/>
                  </a:lnTo>
                  <a:lnTo>
                    <a:pt x="1237" y="1872"/>
                  </a:lnTo>
                  <a:lnTo>
                    <a:pt x="1204" y="10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1;p52">
              <a:extLst>
                <a:ext uri="{FF2B5EF4-FFF2-40B4-BE49-F238E27FC236}">
                  <a16:creationId xmlns:a16="http://schemas.microsoft.com/office/drawing/2014/main" id="{C7E6A02E-62B3-4C66-B9C3-591D5B171440}"/>
                </a:ext>
              </a:extLst>
            </p:cNvPr>
            <p:cNvSpPr/>
            <p:nvPr/>
          </p:nvSpPr>
          <p:spPr>
            <a:xfrm>
              <a:off x="5730393" y="1510417"/>
              <a:ext cx="129867" cy="119643"/>
            </a:xfrm>
            <a:custGeom>
              <a:avLst/>
              <a:gdLst/>
              <a:ahLst/>
              <a:cxnLst/>
              <a:rect l="l" t="t" r="r" b="b"/>
              <a:pathLst>
                <a:path w="4052" h="3733" extrusionOk="0">
                  <a:moveTo>
                    <a:pt x="2072" y="0"/>
                  </a:moveTo>
                  <a:cubicBezTo>
                    <a:pt x="1564" y="0"/>
                    <a:pt x="1050" y="208"/>
                    <a:pt x="669" y="667"/>
                  </a:cubicBezTo>
                  <a:cubicBezTo>
                    <a:pt x="1" y="1453"/>
                    <a:pt x="101" y="2622"/>
                    <a:pt x="886" y="3291"/>
                  </a:cubicBezTo>
                  <a:cubicBezTo>
                    <a:pt x="1250" y="3597"/>
                    <a:pt x="1668" y="3733"/>
                    <a:pt x="2076" y="3733"/>
                  </a:cubicBezTo>
                  <a:cubicBezTo>
                    <a:pt x="3094" y="3733"/>
                    <a:pt x="4051" y="2884"/>
                    <a:pt x="3944" y="1703"/>
                  </a:cubicBezTo>
                  <a:cubicBezTo>
                    <a:pt x="3848" y="647"/>
                    <a:pt x="2969" y="0"/>
                    <a:pt x="207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92;p52">
              <a:extLst>
                <a:ext uri="{FF2B5EF4-FFF2-40B4-BE49-F238E27FC236}">
                  <a16:creationId xmlns:a16="http://schemas.microsoft.com/office/drawing/2014/main" id="{3B315C65-D5B7-4D45-8B8D-A6D351A9F21B}"/>
                </a:ext>
              </a:extLst>
            </p:cNvPr>
            <p:cNvSpPr/>
            <p:nvPr/>
          </p:nvSpPr>
          <p:spPr>
            <a:xfrm>
              <a:off x="5765744" y="1539871"/>
              <a:ext cx="69645" cy="62850"/>
            </a:xfrm>
            <a:custGeom>
              <a:avLst/>
              <a:gdLst/>
              <a:ahLst/>
              <a:cxnLst/>
              <a:rect l="l" t="t" r="r" b="b"/>
              <a:pathLst>
                <a:path w="2173" h="1961" extrusionOk="0">
                  <a:moveTo>
                    <a:pt x="1100" y="1"/>
                  </a:moveTo>
                  <a:cubicBezTo>
                    <a:pt x="911" y="1"/>
                    <a:pt x="716" y="57"/>
                    <a:pt x="535" y="183"/>
                  </a:cubicBezTo>
                  <a:cubicBezTo>
                    <a:pt x="101" y="500"/>
                    <a:pt x="0" y="1102"/>
                    <a:pt x="301" y="1553"/>
                  </a:cubicBezTo>
                  <a:cubicBezTo>
                    <a:pt x="500" y="1832"/>
                    <a:pt x="797" y="1960"/>
                    <a:pt x="1092" y="1960"/>
                  </a:cubicBezTo>
                  <a:cubicBezTo>
                    <a:pt x="1539" y="1960"/>
                    <a:pt x="1982" y="1665"/>
                    <a:pt x="2072" y="1152"/>
                  </a:cubicBezTo>
                  <a:cubicBezTo>
                    <a:pt x="2172" y="501"/>
                    <a:pt x="1664" y="1"/>
                    <a:pt x="1100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93;p52">
              <a:extLst>
                <a:ext uri="{FF2B5EF4-FFF2-40B4-BE49-F238E27FC236}">
                  <a16:creationId xmlns:a16="http://schemas.microsoft.com/office/drawing/2014/main" id="{7031E979-839A-4F1B-BD5C-1C59BDDFCA57}"/>
                </a:ext>
              </a:extLst>
            </p:cNvPr>
            <p:cNvSpPr/>
            <p:nvPr/>
          </p:nvSpPr>
          <p:spPr>
            <a:xfrm>
              <a:off x="5678985" y="1527499"/>
              <a:ext cx="112880" cy="102624"/>
            </a:xfrm>
            <a:custGeom>
              <a:avLst/>
              <a:gdLst/>
              <a:ahLst/>
              <a:cxnLst/>
              <a:rect l="l" t="t" r="r" b="b"/>
              <a:pathLst>
                <a:path w="3522" h="3202" extrusionOk="0">
                  <a:moveTo>
                    <a:pt x="786" y="1"/>
                  </a:moveTo>
                  <a:lnTo>
                    <a:pt x="786" y="1"/>
                  </a:lnTo>
                  <a:cubicBezTo>
                    <a:pt x="1" y="2156"/>
                    <a:pt x="736" y="3008"/>
                    <a:pt x="1354" y="3192"/>
                  </a:cubicBezTo>
                  <a:cubicBezTo>
                    <a:pt x="1378" y="3199"/>
                    <a:pt x="1403" y="3202"/>
                    <a:pt x="1431" y="3202"/>
                  </a:cubicBezTo>
                  <a:cubicBezTo>
                    <a:pt x="1947" y="3202"/>
                    <a:pt x="3104" y="2057"/>
                    <a:pt x="3326" y="1772"/>
                  </a:cubicBezTo>
                  <a:cubicBezTo>
                    <a:pt x="3521" y="1520"/>
                    <a:pt x="3425" y="1351"/>
                    <a:pt x="3134" y="1351"/>
                  </a:cubicBezTo>
                  <a:cubicBezTo>
                    <a:pt x="3077" y="1351"/>
                    <a:pt x="3013" y="1357"/>
                    <a:pt x="2941" y="1371"/>
                  </a:cubicBezTo>
                  <a:cubicBezTo>
                    <a:pt x="2507" y="1454"/>
                    <a:pt x="1788" y="1989"/>
                    <a:pt x="1788" y="1989"/>
                  </a:cubicBezTo>
                  <a:cubicBezTo>
                    <a:pt x="1788" y="1989"/>
                    <a:pt x="1454" y="1237"/>
                    <a:pt x="78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94;p52">
              <a:extLst>
                <a:ext uri="{FF2B5EF4-FFF2-40B4-BE49-F238E27FC236}">
                  <a16:creationId xmlns:a16="http://schemas.microsoft.com/office/drawing/2014/main" id="{5BD0C536-1E61-492F-B8C5-89B6993837E9}"/>
                </a:ext>
              </a:extLst>
            </p:cNvPr>
            <p:cNvSpPr/>
            <p:nvPr/>
          </p:nvSpPr>
          <p:spPr>
            <a:xfrm>
              <a:off x="5748085" y="1462053"/>
              <a:ext cx="123713" cy="91919"/>
            </a:xfrm>
            <a:custGeom>
              <a:avLst/>
              <a:gdLst/>
              <a:ahLst/>
              <a:cxnLst/>
              <a:rect l="l" t="t" r="r" b="b"/>
              <a:pathLst>
                <a:path w="3860" h="2868" extrusionOk="0">
                  <a:moveTo>
                    <a:pt x="1604" y="0"/>
                  </a:moveTo>
                  <a:cubicBezTo>
                    <a:pt x="1316" y="0"/>
                    <a:pt x="1134" y="402"/>
                    <a:pt x="1086" y="639"/>
                  </a:cubicBezTo>
                  <a:cubicBezTo>
                    <a:pt x="1028" y="628"/>
                    <a:pt x="970" y="623"/>
                    <a:pt x="912" y="623"/>
                  </a:cubicBezTo>
                  <a:cubicBezTo>
                    <a:pt x="706" y="623"/>
                    <a:pt x="508" y="692"/>
                    <a:pt x="351" y="823"/>
                  </a:cubicBezTo>
                  <a:cubicBezTo>
                    <a:pt x="0" y="1241"/>
                    <a:pt x="434" y="1592"/>
                    <a:pt x="434" y="1592"/>
                  </a:cubicBezTo>
                  <a:cubicBezTo>
                    <a:pt x="434" y="1592"/>
                    <a:pt x="836" y="1725"/>
                    <a:pt x="1019" y="1775"/>
                  </a:cubicBezTo>
                  <a:cubicBezTo>
                    <a:pt x="1203" y="1842"/>
                    <a:pt x="2022" y="2477"/>
                    <a:pt x="2122" y="2477"/>
                  </a:cubicBezTo>
                  <a:cubicBezTo>
                    <a:pt x="2144" y="2481"/>
                    <a:pt x="2167" y="2482"/>
                    <a:pt x="2189" y="2482"/>
                  </a:cubicBezTo>
                  <a:cubicBezTo>
                    <a:pt x="2379" y="2482"/>
                    <a:pt x="2543" y="2356"/>
                    <a:pt x="2573" y="2176"/>
                  </a:cubicBezTo>
                  <a:cubicBezTo>
                    <a:pt x="2577" y="2177"/>
                    <a:pt x="2582" y="2178"/>
                    <a:pt x="2587" y="2178"/>
                  </a:cubicBezTo>
                  <a:cubicBezTo>
                    <a:pt x="2669" y="2178"/>
                    <a:pt x="2891" y="2059"/>
                    <a:pt x="2891" y="2059"/>
                  </a:cubicBezTo>
                  <a:cubicBezTo>
                    <a:pt x="2891" y="2059"/>
                    <a:pt x="2924" y="2611"/>
                    <a:pt x="3041" y="2728"/>
                  </a:cubicBezTo>
                  <a:cubicBezTo>
                    <a:pt x="3115" y="2793"/>
                    <a:pt x="3189" y="2868"/>
                    <a:pt x="3289" y="2868"/>
                  </a:cubicBezTo>
                  <a:cubicBezTo>
                    <a:pt x="3369" y="2868"/>
                    <a:pt x="3466" y="2819"/>
                    <a:pt x="3592" y="2678"/>
                  </a:cubicBezTo>
                  <a:cubicBezTo>
                    <a:pt x="3860" y="2360"/>
                    <a:pt x="3726" y="1408"/>
                    <a:pt x="3509" y="1090"/>
                  </a:cubicBezTo>
                  <a:cubicBezTo>
                    <a:pt x="3292" y="790"/>
                    <a:pt x="3225" y="706"/>
                    <a:pt x="2673" y="706"/>
                  </a:cubicBezTo>
                  <a:cubicBezTo>
                    <a:pt x="2289" y="255"/>
                    <a:pt x="1955" y="54"/>
                    <a:pt x="1654" y="4"/>
                  </a:cubicBezTo>
                  <a:cubicBezTo>
                    <a:pt x="1637" y="2"/>
                    <a:pt x="1620" y="0"/>
                    <a:pt x="1604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95;p52">
              <a:extLst>
                <a:ext uri="{FF2B5EF4-FFF2-40B4-BE49-F238E27FC236}">
                  <a16:creationId xmlns:a16="http://schemas.microsoft.com/office/drawing/2014/main" id="{81AB7920-CBFA-480B-8C8F-1E29A4D5610A}"/>
                </a:ext>
              </a:extLst>
            </p:cNvPr>
            <p:cNvSpPr/>
            <p:nvPr/>
          </p:nvSpPr>
          <p:spPr>
            <a:xfrm>
              <a:off x="5028883" y="1763131"/>
              <a:ext cx="341685" cy="335051"/>
            </a:xfrm>
            <a:custGeom>
              <a:avLst/>
              <a:gdLst/>
              <a:ahLst/>
              <a:cxnLst/>
              <a:rect l="l" t="t" r="r" b="b"/>
              <a:pathLst>
                <a:path w="10661" h="10454" extrusionOk="0">
                  <a:moveTo>
                    <a:pt x="2189" y="0"/>
                  </a:moveTo>
                  <a:cubicBezTo>
                    <a:pt x="1955" y="0"/>
                    <a:pt x="1721" y="51"/>
                    <a:pt x="1504" y="134"/>
                  </a:cubicBezTo>
                  <a:cubicBezTo>
                    <a:pt x="602" y="502"/>
                    <a:pt x="151" y="1454"/>
                    <a:pt x="67" y="2356"/>
                  </a:cubicBezTo>
                  <a:cubicBezTo>
                    <a:pt x="0" y="3292"/>
                    <a:pt x="134" y="4211"/>
                    <a:pt x="435" y="5097"/>
                  </a:cubicBezTo>
                  <a:cubicBezTo>
                    <a:pt x="986" y="6734"/>
                    <a:pt x="2039" y="8171"/>
                    <a:pt x="3442" y="9190"/>
                  </a:cubicBezTo>
                  <a:cubicBezTo>
                    <a:pt x="4399" y="9885"/>
                    <a:pt x="5665" y="10454"/>
                    <a:pt x="6890" y="10454"/>
                  </a:cubicBezTo>
                  <a:cubicBezTo>
                    <a:pt x="7548" y="10454"/>
                    <a:pt x="8194" y="10289"/>
                    <a:pt x="8772" y="9892"/>
                  </a:cubicBezTo>
                  <a:cubicBezTo>
                    <a:pt x="9508" y="9357"/>
                    <a:pt x="10042" y="8605"/>
                    <a:pt x="10293" y="7753"/>
                  </a:cubicBezTo>
                  <a:cubicBezTo>
                    <a:pt x="10627" y="6717"/>
                    <a:pt x="10661" y="5614"/>
                    <a:pt x="10627" y="4545"/>
                  </a:cubicBezTo>
                  <a:cubicBezTo>
                    <a:pt x="10610" y="3526"/>
                    <a:pt x="10544" y="2440"/>
                    <a:pt x="10026" y="1538"/>
                  </a:cubicBezTo>
                  <a:cubicBezTo>
                    <a:pt x="9580" y="762"/>
                    <a:pt x="8776" y="100"/>
                    <a:pt x="7838" y="100"/>
                  </a:cubicBezTo>
                  <a:cubicBezTo>
                    <a:pt x="7827" y="100"/>
                    <a:pt x="7815" y="100"/>
                    <a:pt x="7803" y="101"/>
                  </a:cubicBezTo>
                  <a:cubicBezTo>
                    <a:pt x="7519" y="101"/>
                    <a:pt x="7469" y="518"/>
                    <a:pt x="7770" y="552"/>
                  </a:cubicBezTo>
                  <a:cubicBezTo>
                    <a:pt x="7954" y="552"/>
                    <a:pt x="8121" y="585"/>
                    <a:pt x="8288" y="652"/>
                  </a:cubicBezTo>
                  <a:cubicBezTo>
                    <a:pt x="9040" y="886"/>
                    <a:pt x="9574" y="1571"/>
                    <a:pt x="9825" y="2289"/>
                  </a:cubicBezTo>
                  <a:cubicBezTo>
                    <a:pt x="10159" y="3208"/>
                    <a:pt x="10143" y="4228"/>
                    <a:pt x="10143" y="5180"/>
                  </a:cubicBezTo>
                  <a:cubicBezTo>
                    <a:pt x="10126" y="6116"/>
                    <a:pt x="10059" y="7102"/>
                    <a:pt x="9658" y="7987"/>
                  </a:cubicBezTo>
                  <a:cubicBezTo>
                    <a:pt x="9357" y="8689"/>
                    <a:pt x="8839" y="9357"/>
                    <a:pt x="8104" y="9691"/>
                  </a:cubicBezTo>
                  <a:cubicBezTo>
                    <a:pt x="7717" y="9869"/>
                    <a:pt x="7305" y="9943"/>
                    <a:pt x="6890" y="9943"/>
                  </a:cubicBezTo>
                  <a:cubicBezTo>
                    <a:pt x="6408" y="9943"/>
                    <a:pt x="5922" y="9844"/>
                    <a:pt x="5464" y="9691"/>
                  </a:cubicBezTo>
                  <a:cubicBezTo>
                    <a:pt x="4696" y="9424"/>
                    <a:pt x="3977" y="9006"/>
                    <a:pt x="3342" y="8488"/>
                  </a:cubicBezTo>
                  <a:cubicBezTo>
                    <a:pt x="2122" y="7486"/>
                    <a:pt x="1237" y="6132"/>
                    <a:pt x="819" y="4612"/>
                  </a:cubicBezTo>
                  <a:cubicBezTo>
                    <a:pt x="585" y="3793"/>
                    <a:pt x="452" y="2858"/>
                    <a:pt x="635" y="2022"/>
                  </a:cubicBezTo>
                  <a:cubicBezTo>
                    <a:pt x="819" y="1270"/>
                    <a:pt x="1387" y="518"/>
                    <a:pt x="2223" y="518"/>
                  </a:cubicBezTo>
                  <a:cubicBezTo>
                    <a:pt x="2557" y="518"/>
                    <a:pt x="2523" y="0"/>
                    <a:pt x="218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96;p52">
              <a:extLst>
                <a:ext uri="{FF2B5EF4-FFF2-40B4-BE49-F238E27FC236}">
                  <a16:creationId xmlns:a16="http://schemas.microsoft.com/office/drawing/2014/main" id="{185E49D3-4687-4352-BFC0-E661CFEF5D24}"/>
                </a:ext>
              </a:extLst>
            </p:cNvPr>
            <p:cNvSpPr/>
            <p:nvPr/>
          </p:nvSpPr>
          <p:spPr>
            <a:xfrm>
              <a:off x="5083496" y="1747202"/>
              <a:ext cx="47658" cy="36505"/>
            </a:xfrm>
            <a:custGeom>
              <a:avLst/>
              <a:gdLst/>
              <a:ahLst/>
              <a:cxnLst/>
              <a:rect l="l" t="t" r="r" b="b"/>
              <a:pathLst>
                <a:path w="1487" h="1139" extrusionOk="0">
                  <a:moveTo>
                    <a:pt x="667" y="0"/>
                  </a:moveTo>
                  <a:cubicBezTo>
                    <a:pt x="636" y="0"/>
                    <a:pt x="602" y="5"/>
                    <a:pt x="569" y="13"/>
                  </a:cubicBezTo>
                  <a:cubicBezTo>
                    <a:pt x="385" y="46"/>
                    <a:pt x="235" y="147"/>
                    <a:pt x="134" y="314"/>
                  </a:cubicBezTo>
                  <a:cubicBezTo>
                    <a:pt x="17" y="497"/>
                    <a:pt x="1" y="748"/>
                    <a:pt x="134" y="949"/>
                  </a:cubicBezTo>
                  <a:cubicBezTo>
                    <a:pt x="218" y="1083"/>
                    <a:pt x="336" y="1139"/>
                    <a:pt x="463" y="1139"/>
                  </a:cubicBezTo>
                  <a:cubicBezTo>
                    <a:pt x="918" y="1139"/>
                    <a:pt x="1487" y="427"/>
                    <a:pt x="1003" y="113"/>
                  </a:cubicBezTo>
                  <a:cubicBezTo>
                    <a:pt x="953" y="80"/>
                    <a:pt x="903" y="46"/>
                    <a:pt x="853" y="30"/>
                  </a:cubicBezTo>
                  <a:cubicBezTo>
                    <a:pt x="819" y="13"/>
                    <a:pt x="786" y="13"/>
                    <a:pt x="753" y="13"/>
                  </a:cubicBezTo>
                  <a:cubicBezTo>
                    <a:pt x="728" y="5"/>
                    <a:pt x="698" y="0"/>
                    <a:pt x="66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97;p52">
              <a:extLst>
                <a:ext uri="{FF2B5EF4-FFF2-40B4-BE49-F238E27FC236}">
                  <a16:creationId xmlns:a16="http://schemas.microsoft.com/office/drawing/2014/main" id="{F1417DDF-834F-407A-A299-AE7FA869AB93}"/>
                </a:ext>
              </a:extLst>
            </p:cNvPr>
            <p:cNvSpPr/>
            <p:nvPr/>
          </p:nvSpPr>
          <p:spPr>
            <a:xfrm>
              <a:off x="5257014" y="1755407"/>
              <a:ext cx="47626" cy="36569"/>
            </a:xfrm>
            <a:custGeom>
              <a:avLst/>
              <a:gdLst/>
              <a:ahLst/>
              <a:cxnLst/>
              <a:rect l="l" t="t" r="r" b="b"/>
              <a:pathLst>
                <a:path w="1486" h="1141" extrusionOk="0">
                  <a:moveTo>
                    <a:pt x="690" y="0"/>
                  </a:moveTo>
                  <a:cubicBezTo>
                    <a:pt x="650" y="0"/>
                    <a:pt x="613" y="7"/>
                    <a:pt x="568" y="7"/>
                  </a:cubicBezTo>
                  <a:cubicBezTo>
                    <a:pt x="385" y="41"/>
                    <a:pt x="234" y="141"/>
                    <a:pt x="134" y="308"/>
                  </a:cubicBezTo>
                  <a:cubicBezTo>
                    <a:pt x="0" y="492"/>
                    <a:pt x="0" y="743"/>
                    <a:pt x="134" y="943"/>
                  </a:cubicBezTo>
                  <a:cubicBezTo>
                    <a:pt x="215" y="1083"/>
                    <a:pt x="332" y="1140"/>
                    <a:pt x="459" y="1140"/>
                  </a:cubicBezTo>
                  <a:cubicBezTo>
                    <a:pt x="910" y="1140"/>
                    <a:pt x="1485" y="421"/>
                    <a:pt x="1003" y="108"/>
                  </a:cubicBezTo>
                  <a:cubicBezTo>
                    <a:pt x="953" y="74"/>
                    <a:pt x="903" y="41"/>
                    <a:pt x="836" y="24"/>
                  </a:cubicBezTo>
                  <a:cubicBezTo>
                    <a:pt x="819" y="7"/>
                    <a:pt x="786" y="7"/>
                    <a:pt x="752" y="7"/>
                  </a:cubicBezTo>
                  <a:cubicBezTo>
                    <a:pt x="730" y="2"/>
                    <a:pt x="709" y="0"/>
                    <a:pt x="69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8;p52">
              <a:extLst>
                <a:ext uri="{FF2B5EF4-FFF2-40B4-BE49-F238E27FC236}">
                  <a16:creationId xmlns:a16="http://schemas.microsoft.com/office/drawing/2014/main" id="{25A5EF5C-44AD-42D9-98B3-BE18C7F85065}"/>
                </a:ext>
              </a:extLst>
            </p:cNvPr>
            <p:cNvSpPr/>
            <p:nvPr/>
          </p:nvSpPr>
          <p:spPr>
            <a:xfrm>
              <a:off x="5165960" y="2049401"/>
              <a:ext cx="169801" cy="56248"/>
            </a:xfrm>
            <a:custGeom>
              <a:avLst/>
              <a:gdLst/>
              <a:ahLst/>
              <a:cxnLst/>
              <a:rect l="l" t="t" r="r" b="b"/>
              <a:pathLst>
                <a:path w="5298" h="1755" extrusionOk="0">
                  <a:moveTo>
                    <a:pt x="4681" y="0"/>
                  </a:moveTo>
                  <a:cubicBezTo>
                    <a:pt x="4588" y="0"/>
                    <a:pt x="4495" y="24"/>
                    <a:pt x="4412" y="74"/>
                  </a:cubicBezTo>
                  <a:cubicBezTo>
                    <a:pt x="4145" y="241"/>
                    <a:pt x="3861" y="375"/>
                    <a:pt x="3560" y="459"/>
                  </a:cubicBezTo>
                  <a:cubicBezTo>
                    <a:pt x="3393" y="509"/>
                    <a:pt x="3226" y="542"/>
                    <a:pt x="3059" y="576"/>
                  </a:cubicBezTo>
                  <a:cubicBezTo>
                    <a:pt x="2975" y="592"/>
                    <a:pt x="2891" y="609"/>
                    <a:pt x="2825" y="609"/>
                  </a:cubicBezTo>
                  <a:cubicBezTo>
                    <a:pt x="2791" y="609"/>
                    <a:pt x="2741" y="626"/>
                    <a:pt x="2708" y="626"/>
                  </a:cubicBezTo>
                  <a:lnTo>
                    <a:pt x="2674" y="626"/>
                  </a:lnTo>
                  <a:cubicBezTo>
                    <a:pt x="2591" y="634"/>
                    <a:pt x="2507" y="638"/>
                    <a:pt x="2424" y="638"/>
                  </a:cubicBezTo>
                  <a:cubicBezTo>
                    <a:pt x="2340" y="638"/>
                    <a:pt x="2257" y="634"/>
                    <a:pt x="2173" y="626"/>
                  </a:cubicBezTo>
                  <a:cubicBezTo>
                    <a:pt x="2106" y="609"/>
                    <a:pt x="2023" y="609"/>
                    <a:pt x="1939" y="592"/>
                  </a:cubicBezTo>
                  <a:cubicBezTo>
                    <a:pt x="1906" y="592"/>
                    <a:pt x="1856" y="592"/>
                    <a:pt x="1805" y="576"/>
                  </a:cubicBezTo>
                  <a:lnTo>
                    <a:pt x="1789" y="576"/>
                  </a:lnTo>
                  <a:cubicBezTo>
                    <a:pt x="1622" y="542"/>
                    <a:pt x="1455" y="492"/>
                    <a:pt x="1304" y="442"/>
                  </a:cubicBezTo>
                  <a:cubicBezTo>
                    <a:pt x="1221" y="425"/>
                    <a:pt x="1154" y="392"/>
                    <a:pt x="1070" y="358"/>
                  </a:cubicBezTo>
                  <a:cubicBezTo>
                    <a:pt x="1037" y="342"/>
                    <a:pt x="987" y="325"/>
                    <a:pt x="953" y="308"/>
                  </a:cubicBezTo>
                  <a:lnTo>
                    <a:pt x="953" y="308"/>
                  </a:lnTo>
                  <a:cubicBezTo>
                    <a:pt x="953" y="308"/>
                    <a:pt x="970" y="325"/>
                    <a:pt x="970" y="325"/>
                  </a:cubicBezTo>
                  <a:cubicBezTo>
                    <a:pt x="953" y="308"/>
                    <a:pt x="937" y="292"/>
                    <a:pt x="920" y="292"/>
                  </a:cubicBezTo>
                  <a:cubicBezTo>
                    <a:pt x="835" y="241"/>
                    <a:pt x="739" y="217"/>
                    <a:pt x="643" y="217"/>
                  </a:cubicBezTo>
                  <a:cubicBezTo>
                    <a:pt x="453" y="217"/>
                    <a:pt x="262" y="309"/>
                    <a:pt x="151" y="475"/>
                  </a:cubicBezTo>
                  <a:cubicBezTo>
                    <a:pt x="1" y="726"/>
                    <a:pt x="68" y="1077"/>
                    <a:pt x="335" y="1244"/>
                  </a:cubicBezTo>
                  <a:cubicBezTo>
                    <a:pt x="1003" y="1585"/>
                    <a:pt x="1729" y="1755"/>
                    <a:pt x="2454" y="1755"/>
                  </a:cubicBezTo>
                  <a:cubicBezTo>
                    <a:pt x="3326" y="1755"/>
                    <a:pt x="4197" y="1510"/>
                    <a:pt x="4963" y="1027"/>
                  </a:cubicBezTo>
                  <a:cubicBezTo>
                    <a:pt x="5214" y="860"/>
                    <a:pt x="5297" y="525"/>
                    <a:pt x="5164" y="275"/>
                  </a:cubicBezTo>
                  <a:cubicBezTo>
                    <a:pt x="5052" y="97"/>
                    <a:pt x="4867" y="0"/>
                    <a:pt x="468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9;p52">
              <a:extLst>
                <a:ext uri="{FF2B5EF4-FFF2-40B4-BE49-F238E27FC236}">
                  <a16:creationId xmlns:a16="http://schemas.microsoft.com/office/drawing/2014/main" id="{4D014214-1D66-4FDA-8D0A-B7018EC8CB65}"/>
                </a:ext>
              </a:extLst>
            </p:cNvPr>
            <p:cNvSpPr/>
            <p:nvPr/>
          </p:nvSpPr>
          <p:spPr>
            <a:xfrm>
              <a:off x="5244419" y="1648360"/>
              <a:ext cx="554561" cy="664461"/>
            </a:xfrm>
            <a:custGeom>
              <a:avLst/>
              <a:gdLst/>
              <a:ahLst/>
              <a:cxnLst/>
              <a:rect l="l" t="t" r="r" b="b"/>
              <a:pathLst>
                <a:path w="17303" h="20732" extrusionOk="0">
                  <a:moveTo>
                    <a:pt x="17004" y="0"/>
                  </a:moveTo>
                  <a:cubicBezTo>
                    <a:pt x="16987" y="0"/>
                    <a:pt x="16969" y="2"/>
                    <a:pt x="16952" y="6"/>
                  </a:cubicBezTo>
                  <a:cubicBezTo>
                    <a:pt x="16784" y="39"/>
                    <a:pt x="16684" y="173"/>
                    <a:pt x="16701" y="323"/>
                  </a:cubicBezTo>
                  <a:cubicBezTo>
                    <a:pt x="16734" y="657"/>
                    <a:pt x="16751" y="992"/>
                    <a:pt x="16734" y="1309"/>
                  </a:cubicBezTo>
                  <a:cubicBezTo>
                    <a:pt x="16634" y="3899"/>
                    <a:pt x="16667" y="6405"/>
                    <a:pt x="16300" y="8945"/>
                  </a:cubicBezTo>
                  <a:cubicBezTo>
                    <a:pt x="15966" y="11251"/>
                    <a:pt x="15632" y="13540"/>
                    <a:pt x="14445" y="15545"/>
                  </a:cubicBezTo>
                  <a:cubicBezTo>
                    <a:pt x="13376" y="17316"/>
                    <a:pt x="11872" y="18970"/>
                    <a:pt x="9900" y="19705"/>
                  </a:cubicBezTo>
                  <a:cubicBezTo>
                    <a:pt x="9079" y="20013"/>
                    <a:pt x="8208" y="20164"/>
                    <a:pt x="7333" y="20164"/>
                  </a:cubicBezTo>
                  <a:cubicBezTo>
                    <a:pt x="7069" y="20164"/>
                    <a:pt x="6805" y="20150"/>
                    <a:pt x="6542" y="20123"/>
                  </a:cubicBezTo>
                  <a:cubicBezTo>
                    <a:pt x="6007" y="20039"/>
                    <a:pt x="5473" y="19922"/>
                    <a:pt x="4955" y="19739"/>
                  </a:cubicBezTo>
                  <a:cubicBezTo>
                    <a:pt x="4420" y="19555"/>
                    <a:pt x="3919" y="19304"/>
                    <a:pt x="3468" y="18970"/>
                  </a:cubicBezTo>
                  <a:cubicBezTo>
                    <a:pt x="1763" y="17750"/>
                    <a:pt x="677" y="15862"/>
                    <a:pt x="460" y="13774"/>
                  </a:cubicBezTo>
                  <a:cubicBezTo>
                    <a:pt x="444" y="13634"/>
                    <a:pt x="330" y="13563"/>
                    <a:pt x="221" y="13563"/>
                  </a:cubicBezTo>
                  <a:cubicBezTo>
                    <a:pt x="108" y="13563"/>
                    <a:pt x="1" y="13638"/>
                    <a:pt x="9" y="13790"/>
                  </a:cubicBezTo>
                  <a:cubicBezTo>
                    <a:pt x="26" y="14074"/>
                    <a:pt x="59" y="14342"/>
                    <a:pt x="109" y="14626"/>
                  </a:cubicBezTo>
                  <a:cubicBezTo>
                    <a:pt x="527" y="16798"/>
                    <a:pt x="1880" y="18686"/>
                    <a:pt x="3819" y="19772"/>
                  </a:cubicBezTo>
                  <a:cubicBezTo>
                    <a:pt x="4086" y="19906"/>
                    <a:pt x="4353" y="20006"/>
                    <a:pt x="4621" y="20140"/>
                  </a:cubicBezTo>
                  <a:cubicBezTo>
                    <a:pt x="4888" y="20273"/>
                    <a:pt x="5172" y="20373"/>
                    <a:pt x="5456" y="20440"/>
                  </a:cubicBezTo>
                  <a:cubicBezTo>
                    <a:pt x="6024" y="20591"/>
                    <a:pt x="6609" y="20691"/>
                    <a:pt x="7194" y="20724"/>
                  </a:cubicBezTo>
                  <a:cubicBezTo>
                    <a:pt x="7302" y="20729"/>
                    <a:pt x="7410" y="20731"/>
                    <a:pt x="7518" y="20731"/>
                  </a:cubicBezTo>
                  <a:cubicBezTo>
                    <a:pt x="8565" y="20731"/>
                    <a:pt x="9615" y="20512"/>
                    <a:pt x="10569" y="20073"/>
                  </a:cubicBezTo>
                  <a:cubicBezTo>
                    <a:pt x="12591" y="19170"/>
                    <a:pt x="14128" y="17399"/>
                    <a:pt x="15180" y="15495"/>
                  </a:cubicBezTo>
                  <a:cubicBezTo>
                    <a:pt x="16400" y="13306"/>
                    <a:pt x="16701" y="10866"/>
                    <a:pt x="16985" y="8393"/>
                  </a:cubicBezTo>
                  <a:cubicBezTo>
                    <a:pt x="17302" y="5687"/>
                    <a:pt x="17236" y="3331"/>
                    <a:pt x="17269" y="240"/>
                  </a:cubicBezTo>
                  <a:cubicBezTo>
                    <a:pt x="17254" y="107"/>
                    <a:pt x="17135" y="0"/>
                    <a:pt x="17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00;p52">
              <a:extLst>
                <a:ext uri="{FF2B5EF4-FFF2-40B4-BE49-F238E27FC236}">
                  <a16:creationId xmlns:a16="http://schemas.microsoft.com/office/drawing/2014/main" id="{E30FDF67-B698-4354-AB2C-CE5494D56C9D}"/>
                </a:ext>
              </a:extLst>
            </p:cNvPr>
            <p:cNvSpPr/>
            <p:nvPr/>
          </p:nvSpPr>
          <p:spPr>
            <a:xfrm>
              <a:off x="5050837" y="1439137"/>
              <a:ext cx="348640" cy="581066"/>
            </a:xfrm>
            <a:custGeom>
              <a:avLst/>
              <a:gdLst/>
              <a:ahLst/>
              <a:cxnLst/>
              <a:rect l="l" t="t" r="r" b="b"/>
              <a:pathLst>
                <a:path w="10878" h="18130" extrusionOk="0">
                  <a:moveTo>
                    <a:pt x="9524" y="1"/>
                  </a:moveTo>
                  <a:cubicBezTo>
                    <a:pt x="9341" y="368"/>
                    <a:pt x="9073" y="686"/>
                    <a:pt x="8722" y="920"/>
                  </a:cubicBezTo>
                  <a:cubicBezTo>
                    <a:pt x="7787" y="1488"/>
                    <a:pt x="6350" y="1555"/>
                    <a:pt x="5498" y="1855"/>
                  </a:cubicBezTo>
                  <a:cubicBezTo>
                    <a:pt x="4445" y="2223"/>
                    <a:pt x="4211" y="2457"/>
                    <a:pt x="3409" y="3142"/>
                  </a:cubicBezTo>
                  <a:cubicBezTo>
                    <a:pt x="3174" y="2186"/>
                    <a:pt x="2744" y="1605"/>
                    <a:pt x="2098" y="1605"/>
                  </a:cubicBezTo>
                  <a:cubicBezTo>
                    <a:pt x="2010" y="1605"/>
                    <a:pt x="1918" y="1616"/>
                    <a:pt x="1822" y="1638"/>
                  </a:cubicBezTo>
                  <a:cubicBezTo>
                    <a:pt x="970" y="1839"/>
                    <a:pt x="1421" y="4295"/>
                    <a:pt x="1939" y="4562"/>
                  </a:cubicBezTo>
                  <a:cubicBezTo>
                    <a:pt x="2177" y="4693"/>
                    <a:pt x="2369" y="4728"/>
                    <a:pt x="2507" y="4728"/>
                  </a:cubicBezTo>
                  <a:cubicBezTo>
                    <a:pt x="2670" y="4728"/>
                    <a:pt x="2757" y="4679"/>
                    <a:pt x="2757" y="4679"/>
                  </a:cubicBezTo>
                  <a:lnTo>
                    <a:pt x="2757" y="4679"/>
                  </a:lnTo>
                  <a:cubicBezTo>
                    <a:pt x="2757" y="4679"/>
                    <a:pt x="3092" y="8823"/>
                    <a:pt x="2707" y="9942"/>
                  </a:cubicBezTo>
                  <a:cubicBezTo>
                    <a:pt x="2323" y="11062"/>
                    <a:pt x="1170" y="11697"/>
                    <a:pt x="1" y="12081"/>
                  </a:cubicBezTo>
                  <a:cubicBezTo>
                    <a:pt x="1036" y="13986"/>
                    <a:pt x="4512" y="17495"/>
                    <a:pt x="6066" y="18129"/>
                  </a:cubicBezTo>
                  <a:cubicBezTo>
                    <a:pt x="7219" y="17845"/>
                    <a:pt x="8455" y="12131"/>
                    <a:pt x="8455" y="12131"/>
                  </a:cubicBezTo>
                  <a:cubicBezTo>
                    <a:pt x="8455" y="12131"/>
                    <a:pt x="7369" y="11964"/>
                    <a:pt x="6968" y="11530"/>
                  </a:cubicBezTo>
                  <a:cubicBezTo>
                    <a:pt x="6567" y="11045"/>
                    <a:pt x="6350" y="10427"/>
                    <a:pt x="6400" y="9809"/>
                  </a:cubicBezTo>
                  <a:cubicBezTo>
                    <a:pt x="6416" y="9547"/>
                    <a:pt x="6481" y="7919"/>
                    <a:pt x="7192" y="7919"/>
                  </a:cubicBezTo>
                  <a:cubicBezTo>
                    <a:pt x="7206" y="7919"/>
                    <a:pt x="7221" y="7919"/>
                    <a:pt x="7235" y="7921"/>
                  </a:cubicBezTo>
                  <a:cubicBezTo>
                    <a:pt x="7336" y="7921"/>
                    <a:pt x="7453" y="7937"/>
                    <a:pt x="7553" y="7954"/>
                  </a:cubicBezTo>
                  <a:cubicBezTo>
                    <a:pt x="7926" y="8026"/>
                    <a:pt x="8272" y="8062"/>
                    <a:pt x="8579" y="8062"/>
                  </a:cubicBezTo>
                  <a:cubicBezTo>
                    <a:pt x="9123" y="8062"/>
                    <a:pt x="9546" y="7950"/>
                    <a:pt x="9792" y="7737"/>
                  </a:cubicBezTo>
                  <a:cubicBezTo>
                    <a:pt x="10042" y="7520"/>
                    <a:pt x="10176" y="6400"/>
                    <a:pt x="10176" y="5682"/>
                  </a:cubicBezTo>
                  <a:cubicBezTo>
                    <a:pt x="10193" y="4980"/>
                    <a:pt x="10844" y="4930"/>
                    <a:pt x="10844" y="4679"/>
                  </a:cubicBezTo>
                  <a:cubicBezTo>
                    <a:pt x="10878" y="4128"/>
                    <a:pt x="10026" y="4646"/>
                    <a:pt x="10126" y="2323"/>
                  </a:cubicBezTo>
                  <a:cubicBezTo>
                    <a:pt x="10092" y="1037"/>
                    <a:pt x="9875" y="368"/>
                    <a:pt x="952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01;p52">
              <a:extLst>
                <a:ext uri="{FF2B5EF4-FFF2-40B4-BE49-F238E27FC236}">
                  <a16:creationId xmlns:a16="http://schemas.microsoft.com/office/drawing/2014/main" id="{413F7DB4-6D1B-4285-B115-C3FC125D5078}"/>
                </a:ext>
              </a:extLst>
            </p:cNvPr>
            <p:cNvSpPr/>
            <p:nvPr/>
          </p:nvSpPr>
          <p:spPr>
            <a:xfrm>
              <a:off x="5050837" y="1565511"/>
              <a:ext cx="271015" cy="454693"/>
            </a:xfrm>
            <a:custGeom>
              <a:avLst/>
              <a:gdLst/>
              <a:ahLst/>
              <a:cxnLst/>
              <a:rect l="l" t="t" r="r" b="b"/>
              <a:pathLst>
                <a:path w="8456" h="14187" extrusionOk="0">
                  <a:moveTo>
                    <a:pt x="3275" y="1"/>
                  </a:moveTo>
                  <a:cubicBezTo>
                    <a:pt x="3175" y="619"/>
                    <a:pt x="2757" y="736"/>
                    <a:pt x="2757" y="736"/>
                  </a:cubicBezTo>
                  <a:cubicBezTo>
                    <a:pt x="2757" y="736"/>
                    <a:pt x="3092" y="4880"/>
                    <a:pt x="2707" y="5999"/>
                  </a:cubicBezTo>
                  <a:cubicBezTo>
                    <a:pt x="2323" y="7119"/>
                    <a:pt x="1170" y="7754"/>
                    <a:pt x="1" y="8138"/>
                  </a:cubicBezTo>
                  <a:cubicBezTo>
                    <a:pt x="1036" y="10043"/>
                    <a:pt x="4512" y="13552"/>
                    <a:pt x="6066" y="14186"/>
                  </a:cubicBezTo>
                  <a:cubicBezTo>
                    <a:pt x="7219" y="13902"/>
                    <a:pt x="8455" y="8188"/>
                    <a:pt x="8455" y="8188"/>
                  </a:cubicBezTo>
                  <a:cubicBezTo>
                    <a:pt x="8455" y="8188"/>
                    <a:pt x="7369" y="8021"/>
                    <a:pt x="6968" y="7587"/>
                  </a:cubicBezTo>
                  <a:cubicBezTo>
                    <a:pt x="6567" y="7102"/>
                    <a:pt x="6350" y="6484"/>
                    <a:pt x="6400" y="5866"/>
                  </a:cubicBezTo>
                  <a:cubicBezTo>
                    <a:pt x="6416" y="5604"/>
                    <a:pt x="6481" y="3976"/>
                    <a:pt x="7192" y="3976"/>
                  </a:cubicBezTo>
                  <a:cubicBezTo>
                    <a:pt x="7206" y="3976"/>
                    <a:pt x="7221" y="3976"/>
                    <a:pt x="7235" y="3978"/>
                  </a:cubicBezTo>
                  <a:cubicBezTo>
                    <a:pt x="6433" y="3827"/>
                    <a:pt x="4244" y="3226"/>
                    <a:pt x="3459" y="770"/>
                  </a:cubicBezTo>
                  <a:cubicBezTo>
                    <a:pt x="3426" y="602"/>
                    <a:pt x="3342" y="369"/>
                    <a:pt x="327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02;p52">
              <a:extLst>
                <a:ext uri="{FF2B5EF4-FFF2-40B4-BE49-F238E27FC236}">
                  <a16:creationId xmlns:a16="http://schemas.microsoft.com/office/drawing/2014/main" id="{9DEA2BE5-D4DF-42D8-9490-12A00662A99F}"/>
                </a:ext>
              </a:extLst>
            </p:cNvPr>
            <p:cNvSpPr/>
            <p:nvPr/>
          </p:nvSpPr>
          <p:spPr>
            <a:xfrm>
              <a:off x="5109745" y="1507628"/>
              <a:ext cx="37531" cy="62209"/>
            </a:xfrm>
            <a:custGeom>
              <a:avLst/>
              <a:gdLst/>
              <a:ahLst/>
              <a:cxnLst/>
              <a:rect l="l" t="t" r="r" b="b"/>
              <a:pathLst>
                <a:path w="1171" h="1941" extrusionOk="0">
                  <a:moveTo>
                    <a:pt x="253" y="1"/>
                  </a:moveTo>
                  <a:cubicBezTo>
                    <a:pt x="89" y="1"/>
                    <a:pt x="0" y="103"/>
                    <a:pt x="0" y="103"/>
                  </a:cubicBezTo>
                  <a:cubicBezTo>
                    <a:pt x="6" y="103"/>
                    <a:pt x="12" y="102"/>
                    <a:pt x="18" y="102"/>
                  </a:cubicBezTo>
                  <a:cubicBezTo>
                    <a:pt x="604" y="102"/>
                    <a:pt x="686" y="921"/>
                    <a:pt x="686" y="921"/>
                  </a:cubicBezTo>
                  <a:cubicBezTo>
                    <a:pt x="619" y="921"/>
                    <a:pt x="535" y="938"/>
                    <a:pt x="452" y="955"/>
                  </a:cubicBezTo>
                  <a:cubicBezTo>
                    <a:pt x="84" y="1055"/>
                    <a:pt x="117" y="1941"/>
                    <a:pt x="652" y="1941"/>
                  </a:cubicBezTo>
                  <a:cubicBezTo>
                    <a:pt x="1170" y="1941"/>
                    <a:pt x="1103" y="504"/>
                    <a:pt x="602" y="136"/>
                  </a:cubicBezTo>
                  <a:cubicBezTo>
                    <a:pt x="463" y="33"/>
                    <a:pt x="346" y="1"/>
                    <a:pt x="25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03;p52">
              <a:extLst>
                <a:ext uri="{FF2B5EF4-FFF2-40B4-BE49-F238E27FC236}">
                  <a16:creationId xmlns:a16="http://schemas.microsoft.com/office/drawing/2014/main" id="{9DBCA09A-C239-4780-B398-8B7E88B5D72D}"/>
                </a:ext>
              </a:extLst>
            </p:cNvPr>
            <p:cNvSpPr/>
            <p:nvPr/>
          </p:nvSpPr>
          <p:spPr>
            <a:xfrm>
              <a:off x="5285924" y="1489071"/>
              <a:ext cx="51985" cy="25608"/>
            </a:xfrm>
            <a:custGeom>
              <a:avLst/>
              <a:gdLst/>
              <a:ahLst/>
              <a:cxnLst/>
              <a:rect l="l" t="t" r="r" b="b"/>
              <a:pathLst>
                <a:path w="1622" h="799" extrusionOk="0">
                  <a:moveTo>
                    <a:pt x="792" y="1"/>
                  </a:moveTo>
                  <a:cubicBezTo>
                    <a:pt x="448" y="1"/>
                    <a:pt x="109" y="222"/>
                    <a:pt x="1" y="799"/>
                  </a:cubicBezTo>
                  <a:cubicBezTo>
                    <a:pt x="355" y="591"/>
                    <a:pt x="762" y="491"/>
                    <a:pt x="1171" y="491"/>
                  </a:cubicBezTo>
                  <a:cubicBezTo>
                    <a:pt x="1322" y="491"/>
                    <a:pt x="1473" y="504"/>
                    <a:pt x="1621" y="531"/>
                  </a:cubicBezTo>
                  <a:cubicBezTo>
                    <a:pt x="1488" y="222"/>
                    <a:pt x="1137" y="1"/>
                    <a:pt x="79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04;p52">
              <a:extLst>
                <a:ext uri="{FF2B5EF4-FFF2-40B4-BE49-F238E27FC236}">
                  <a16:creationId xmlns:a16="http://schemas.microsoft.com/office/drawing/2014/main" id="{6279FAC9-3844-4A80-90A0-71CCD14A0183}"/>
                </a:ext>
              </a:extLst>
            </p:cNvPr>
            <p:cNvSpPr/>
            <p:nvPr/>
          </p:nvSpPr>
          <p:spPr>
            <a:xfrm>
              <a:off x="5308967" y="1536057"/>
              <a:ext cx="28941" cy="28973"/>
            </a:xfrm>
            <a:custGeom>
              <a:avLst/>
              <a:gdLst/>
              <a:ahLst/>
              <a:cxnLst/>
              <a:rect l="l" t="t" r="r" b="b"/>
              <a:pathLst>
                <a:path w="903" h="904" extrusionOk="0">
                  <a:moveTo>
                    <a:pt x="468" y="1"/>
                  </a:moveTo>
                  <a:cubicBezTo>
                    <a:pt x="384" y="1"/>
                    <a:pt x="301" y="18"/>
                    <a:pt x="234" y="51"/>
                  </a:cubicBezTo>
                  <a:cubicBezTo>
                    <a:pt x="201" y="85"/>
                    <a:pt x="167" y="101"/>
                    <a:pt x="134" y="135"/>
                  </a:cubicBezTo>
                  <a:cubicBezTo>
                    <a:pt x="84" y="185"/>
                    <a:pt x="33" y="252"/>
                    <a:pt x="17" y="335"/>
                  </a:cubicBezTo>
                  <a:cubicBezTo>
                    <a:pt x="17" y="369"/>
                    <a:pt x="0" y="402"/>
                    <a:pt x="0" y="435"/>
                  </a:cubicBezTo>
                  <a:cubicBezTo>
                    <a:pt x="0" y="686"/>
                    <a:pt x="201" y="887"/>
                    <a:pt x="434" y="903"/>
                  </a:cubicBezTo>
                  <a:cubicBezTo>
                    <a:pt x="518" y="903"/>
                    <a:pt x="602" y="887"/>
                    <a:pt x="668" y="853"/>
                  </a:cubicBezTo>
                  <a:cubicBezTo>
                    <a:pt x="702" y="820"/>
                    <a:pt x="735" y="803"/>
                    <a:pt x="769" y="786"/>
                  </a:cubicBezTo>
                  <a:cubicBezTo>
                    <a:pt x="819" y="719"/>
                    <a:pt x="869" y="653"/>
                    <a:pt x="886" y="569"/>
                  </a:cubicBezTo>
                  <a:cubicBezTo>
                    <a:pt x="886" y="536"/>
                    <a:pt x="902" y="502"/>
                    <a:pt x="902" y="469"/>
                  </a:cubicBezTo>
                  <a:cubicBezTo>
                    <a:pt x="902" y="285"/>
                    <a:pt x="802" y="118"/>
                    <a:pt x="635" y="34"/>
                  </a:cubicBezTo>
                  <a:cubicBezTo>
                    <a:pt x="585" y="18"/>
                    <a:pt x="518" y="1"/>
                    <a:pt x="46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05;p52">
              <a:extLst>
                <a:ext uri="{FF2B5EF4-FFF2-40B4-BE49-F238E27FC236}">
                  <a16:creationId xmlns:a16="http://schemas.microsoft.com/office/drawing/2014/main" id="{E5DE0A28-0710-4CA7-84F8-49EBDAB4E433}"/>
                </a:ext>
              </a:extLst>
            </p:cNvPr>
            <p:cNvSpPr/>
            <p:nvPr/>
          </p:nvSpPr>
          <p:spPr>
            <a:xfrm>
              <a:off x="5295571" y="1624418"/>
              <a:ext cx="61600" cy="29742"/>
            </a:xfrm>
            <a:custGeom>
              <a:avLst/>
              <a:gdLst/>
              <a:ahLst/>
              <a:cxnLst/>
              <a:rect l="l" t="t" r="r" b="b"/>
              <a:pathLst>
                <a:path w="1922" h="928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469"/>
                    <a:pt x="401" y="836"/>
                    <a:pt x="869" y="920"/>
                  </a:cubicBezTo>
                  <a:cubicBezTo>
                    <a:pt x="906" y="925"/>
                    <a:pt x="941" y="927"/>
                    <a:pt x="976" y="927"/>
                  </a:cubicBezTo>
                  <a:cubicBezTo>
                    <a:pt x="1537" y="927"/>
                    <a:pt x="1922" y="335"/>
                    <a:pt x="1922" y="335"/>
                  </a:cubicBezTo>
                  <a:cubicBezTo>
                    <a:pt x="1922" y="335"/>
                    <a:pt x="1504" y="302"/>
                    <a:pt x="936" y="235"/>
                  </a:cubicBezTo>
                  <a:cubicBezTo>
                    <a:pt x="602" y="201"/>
                    <a:pt x="301" y="11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429027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3012287" y="85440"/>
            <a:ext cx="3119426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Poppins" panose="00000800000000000000" pitchFamily="2" charset="0"/>
                <a:cs typeface="Poppins" panose="00000800000000000000" pitchFamily="2" charset="0"/>
              </a:rPr>
              <a:t>HOW IT WORKS</a:t>
            </a:r>
          </a:p>
        </p:txBody>
      </p:sp>
      <p:grpSp>
        <p:nvGrpSpPr>
          <p:cNvPr id="19" name="Google Shape;1338;p52">
            <a:extLst>
              <a:ext uri="{FF2B5EF4-FFF2-40B4-BE49-F238E27FC236}">
                <a16:creationId xmlns:a16="http://schemas.microsoft.com/office/drawing/2014/main" id="{C8A4E076-6182-4B1D-BD22-D0A64F5A3B61}"/>
              </a:ext>
            </a:extLst>
          </p:cNvPr>
          <p:cNvGrpSpPr/>
          <p:nvPr/>
        </p:nvGrpSpPr>
        <p:grpSpPr>
          <a:xfrm>
            <a:off x="5896377" y="5446414"/>
            <a:ext cx="1217772" cy="3727158"/>
            <a:chOff x="3344174" y="1128028"/>
            <a:chExt cx="1217772" cy="3727158"/>
          </a:xfrm>
        </p:grpSpPr>
        <p:sp>
          <p:nvSpPr>
            <p:cNvPr id="55" name="Google Shape;1339;p52">
              <a:extLst>
                <a:ext uri="{FF2B5EF4-FFF2-40B4-BE49-F238E27FC236}">
                  <a16:creationId xmlns:a16="http://schemas.microsoft.com/office/drawing/2014/main" id="{779CF73C-924E-40C4-928F-14E38944EA4F}"/>
                </a:ext>
              </a:extLst>
            </p:cNvPr>
            <p:cNvSpPr/>
            <p:nvPr/>
          </p:nvSpPr>
          <p:spPr>
            <a:xfrm>
              <a:off x="3624772" y="4650067"/>
              <a:ext cx="544113" cy="186916"/>
            </a:xfrm>
            <a:custGeom>
              <a:avLst/>
              <a:gdLst/>
              <a:ahLst/>
              <a:cxnLst/>
              <a:rect l="l" t="t" r="r" b="b"/>
              <a:pathLst>
                <a:path w="16977" h="5832" extrusionOk="0">
                  <a:moveTo>
                    <a:pt x="8088" y="0"/>
                  </a:moveTo>
                  <a:cubicBezTo>
                    <a:pt x="8088" y="0"/>
                    <a:pt x="7469" y="1420"/>
                    <a:pt x="6834" y="1838"/>
                  </a:cubicBezTo>
                  <a:cubicBezTo>
                    <a:pt x="6199" y="2256"/>
                    <a:pt x="3476" y="3141"/>
                    <a:pt x="1939" y="3776"/>
                  </a:cubicBezTo>
                  <a:cubicBezTo>
                    <a:pt x="1070" y="4144"/>
                    <a:pt x="1" y="5247"/>
                    <a:pt x="1" y="5831"/>
                  </a:cubicBezTo>
                  <a:lnTo>
                    <a:pt x="16976" y="5831"/>
                  </a:lnTo>
                  <a:lnTo>
                    <a:pt x="16459" y="2089"/>
                  </a:lnTo>
                  <a:lnTo>
                    <a:pt x="8088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40;p52">
              <a:extLst>
                <a:ext uri="{FF2B5EF4-FFF2-40B4-BE49-F238E27FC236}">
                  <a16:creationId xmlns:a16="http://schemas.microsoft.com/office/drawing/2014/main" id="{079D77ED-04B9-414B-AB9F-F02D73A2EAF9}"/>
                </a:ext>
              </a:extLst>
            </p:cNvPr>
            <p:cNvSpPr/>
            <p:nvPr/>
          </p:nvSpPr>
          <p:spPr>
            <a:xfrm>
              <a:off x="3597465" y="4708942"/>
              <a:ext cx="645327" cy="146244"/>
            </a:xfrm>
            <a:custGeom>
              <a:avLst/>
              <a:gdLst/>
              <a:ahLst/>
              <a:cxnLst/>
              <a:rect l="l" t="t" r="r" b="b"/>
              <a:pathLst>
                <a:path w="20135" h="4563" extrusionOk="0">
                  <a:moveTo>
                    <a:pt x="6734" y="1"/>
                  </a:moveTo>
                  <a:cubicBezTo>
                    <a:pt x="5798" y="519"/>
                    <a:pt x="2841" y="1839"/>
                    <a:pt x="1488" y="2724"/>
                  </a:cubicBezTo>
                  <a:cubicBezTo>
                    <a:pt x="117" y="3627"/>
                    <a:pt x="0" y="4562"/>
                    <a:pt x="0" y="4562"/>
                  </a:cubicBezTo>
                  <a:lnTo>
                    <a:pt x="19332" y="4562"/>
                  </a:lnTo>
                  <a:cubicBezTo>
                    <a:pt x="20134" y="4562"/>
                    <a:pt x="20134" y="3359"/>
                    <a:pt x="19332" y="3359"/>
                  </a:cubicBezTo>
                  <a:lnTo>
                    <a:pt x="8572" y="3359"/>
                  </a:lnTo>
                  <a:cubicBezTo>
                    <a:pt x="8572" y="3359"/>
                    <a:pt x="8104" y="1204"/>
                    <a:pt x="673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41;p52">
              <a:extLst>
                <a:ext uri="{FF2B5EF4-FFF2-40B4-BE49-F238E27FC236}">
                  <a16:creationId xmlns:a16="http://schemas.microsoft.com/office/drawing/2014/main" id="{98AAFF3D-2BE6-4B5B-A2A7-0C22EAFC6304}"/>
                </a:ext>
              </a:extLst>
            </p:cNvPr>
            <p:cNvSpPr/>
            <p:nvPr/>
          </p:nvSpPr>
          <p:spPr>
            <a:xfrm>
              <a:off x="3654226" y="2809499"/>
              <a:ext cx="539305" cy="1968575"/>
            </a:xfrm>
            <a:custGeom>
              <a:avLst/>
              <a:gdLst/>
              <a:ahLst/>
              <a:cxnLst/>
              <a:rect l="l" t="t" r="r" b="b"/>
              <a:pathLst>
                <a:path w="16827" h="61422" extrusionOk="0">
                  <a:moveTo>
                    <a:pt x="1" y="1"/>
                  </a:moveTo>
                  <a:cubicBezTo>
                    <a:pt x="1" y="84"/>
                    <a:pt x="201" y="2089"/>
                    <a:pt x="535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81" y="5331"/>
                  </a:lnTo>
                  <a:lnTo>
                    <a:pt x="11763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42;p52">
              <a:extLst>
                <a:ext uri="{FF2B5EF4-FFF2-40B4-BE49-F238E27FC236}">
                  <a16:creationId xmlns:a16="http://schemas.microsoft.com/office/drawing/2014/main" id="{E3933987-2768-4FAB-B1C1-6F9B7A384926}"/>
                </a:ext>
              </a:extLst>
            </p:cNvPr>
            <p:cNvSpPr/>
            <p:nvPr/>
          </p:nvSpPr>
          <p:spPr>
            <a:xfrm>
              <a:off x="3908062" y="4650067"/>
              <a:ext cx="544658" cy="186916"/>
            </a:xfrm>
            <a:custGeom>
              <a:avLst/>
              <a:gdLst/>
              <a:ahLst/>
              <a:cxnLst/>
              <a:rect l="l" t="t" r="r" b="b"/>
              <a:pathLst>
                <a:path w="16994" h="5832" extrusionOk="0">
                  <a:moveTo>
                    <a:pt x="8104" y="0"/>
                  </a:moveTo>
                  <a:cubicBezTo>
                    <a:pt x="8104" y="0"/>
                    <a:pt x="7469" y="1420"/>
                    <a:pt x="6834" y="1838"/>
                  </a:cubicBezTo>
                  <a:cubicBezTo>
                    <a:pt x="6216" y="2256"/>
                    <a:pt x="3476" y="3141"/>
                    <a:pt x="1955" y="3776"/>
                  </a:cubicBezTo>
                  <a:cubicBezTo>
                    <a:pt x="1086" y="4144"/>
                    <a:pt x="0" y="5247"/>
                    <a:pt x="0" y="5831"/>
                  </a:cubicBezTo>
                  <a:lnTo>
                    <a:pt x="16993" y="5831"/>
                  </a:lnTo>
                  <a:lnTo>
                    <a:pt x="16458" y="2089"/>
                  </a:lnTo>
                  <a:lnTo>
                    <a:pt x="8104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43;p52">
              <a:extLst>
                <a:ext uri="{FF2B5EF4-FFF2-40B4-BE49-F238E27FC236}">
                  <a16:creationId xmlns:a16="http://schemas.microsoft.com/office/drawing/2014/main" id="{64A2C551-B4F5-4358-9CC8-B1806C0E9A4A}"/>
                </a:ext>
              </a:extLst>
            </p:cNvPr>
            <p:cNvSpPr/>
            <p:nvPr/>
          </p:nvSpPr>
          <p:spPr>
            <a:xfrm>
              <a:off x="3881268" y="4708942"/>
              <a:ext cx="645327" cy="146244"/>
            </a:xfrm>
            <a:custGeom>
              <a:avLst/>
              <a:gdLst/>
              <a:ahLst/>
              <a:cxnLst/>
              <a:rect l="l" t="t" r="r" b="b"/>
              <a:pathLst>
                <a:path w="20135" h="4563" extrusionOk="0">
                  <a:moveTo>
                    <a:pt x="6735" y="1"/>
                  </a:moveTo>
                  <a:cubicBezTo>
                    <a:pt x="5782" y="519"/>
                    <a:pt x="2841" y="1839"/>
                    <a:pt x="1471" y="2724"/>
                  </a:cubicBezTo>
                  <a:cubicBezTo>
                    <a:pt x="101" y="3627"/>
                    <a:pt x="1" y="4562"/>
                    <a:pt x="1" y="4562"/>
                  </a:cubicBezTo>
                  <a:lnTo>
                    <a:pt x="19316" y="4562"/>
                  </a:lnTo>
                  <a:cubicBezTo>
                    <a:pt x="20135" y="4562"/>
                    <a:pt x="20135" y="3359"/>
                    <a:pt x="19316" y="3359"/>
                  </a:cubicBezTo>
                  <a:lnTo>
                    <a:pt x="8572" y="3359"/>
                  </a:lnTo>
                  <a:cubicBezTo>
                    <a:pt x="8572" y="3359"/>
                    <a:pt x="8105" y="1204"/>
                    <a:pt x="673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44;p52">
              <a:extLst>
                <a:ext uri="{FF2B5EF4-FFF2-40B4-BE49-F238E27FC236}">
                  <a16:creationId xmlns:a16="http://schemas.microsoft.com/office/drawing/2014/main" id="{832A7467-37A7-4659-8811-E8D56B736323}"/>
                </a:ext>
              </a:extLst>
            </p:cNvPr>
            <p:cNvSpPr/>
            <p:nvPr/>
          </p:nvSpPr>
          <p:spPr>
            <a:xfrm>
              <a:off x="3937516" y="2809499"/>
              <a:ext cx="539273" cy="1968575"/>
            </a:xfrm>
            <a:custGeom>
              <a:avLst/>
              <a:gdLst/>
              <a:ahLst/>
              <a:cxnLst/>
              <a:rect l="l" t="t" r="r" b="b"/>
              <a:pathLst>
                <a:path w="16826" h="61422" extrusionOk="0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45;p52">
              <a:extLst>
                <a:ext uri="{FF2B5EF4-FFF2-40B4-BE49-F238E27FC236}">
                  <a16:creationId xmlns:a16="http://schemas.microsoft.com/office/drawing/2014/main" id="{A58EF454-E5EA-44CD-8B9E-EA39E9EFB08C}"/>
                </a:ext>
              </a:extLst>
            </p:cNvPr>
            <p:cNvSpPr/>
            <p:nvPr/>
          </p:nvSpPr>
          <p:spPr>
            <a:xfrm>
              <a:off x="3937516" y="2809499"/>
              <a:ext cx="390946" cy="170859"/>
            </a:xfrm>
            <a:custGeom>
              <a:avLst/>
              <a:gdLst/>
              <a:ahLst/>
              <a:cxnLst/>
              <a:rect l="l" t="t" r="r" b="b"/>
              <a:pathLst>
                <a:path w="12198" h="5331" extrusionOk="0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6;p52">
              <a:extLst>
                <a:ext uri="{FF2B5EF4-FFF2-40B4-BE49-F238E27FC236}">
                  <a16:creationId xmlns:a16="http://schemas.microsoft.com/office/drawing/2014/main" id="{AB89CC8F-786F-40B6-BCA8-686C2199B9F7}"/>
                </a:ext>
              </a:extLst>
            </p:cNvPr>
            <p:cNvSpPr/>
            <p:nvPr/>
          </p:nvSpPr>
          <p:spPr>
            <a:xfrm>
              <a:off x="3951970" y="1368211"/>
              <a:ext cx="484147" cy="661127"/>
            </a:xfrm>
            <a:custGeom>
              <a:avLst/>
              <a:gdLst/>
              <a:ahLst/>
              <a:cxnLst/>
              <a:rect l="l" t="t" r="r" b="b"/>
              <a:pathLst>
                <a:path w="15106" h="20628" extrusionOk="0">
                  <a:moveTo>
                    <a:pt x="6004" y="0"/>
                  </a:moveTo>
                  <a:cubicBezTo>
                    <a:pt x="5499" y="0"/>
                    <a:pt x="5026" y="24"/>
                    <a:pt x="4612" y="75"/>
                  </a:cubicBezTo>
                  <a:cubicBezTo>
                    <a:pt x="2306" y="342"/>
                    <a:pt x="1989" y="927"/>
                    <a:pt x="1822" y="1495"/>
                  </a:cubicBezTo>
                  <a:cubicBezTo>
                    <a:pt x="1471" y="2631"/>
                    <a:pt x="2273" y="4586"/>
                    <a:pt x="2273" y="4586"/>
                  </a:cubicBezTo>
                  <a:cubicBezTo>
                    <a:pt x="2373" y="4586"/>
                    <a:pt x="1" y="14611"/>
                    <a:pt x="301" y="16650"/>
                  </a:cubicBezTo>
                  <a:cubicBezTo>
                    <a:pt x="619" y="18688"/>
                    <a:pt x="3075" y="20125"/>
                    <a:pt x="5498" y="20576"/>
                  </a:cubicBezTo>
                  <a:cubicBezTo>
                    <a:pt x="5683" y="20611"/>
                    <a:pt x="5886" y="20627"/>
                    <a:pt x="6105" y="20627"/>
                  </a:cubicBezTo>
                  <a:cubicBezTo>
                    <a:pt x="8743" y="20627"/>
                    <a:pt x="13547" y="18242"/>
                    <a:pt x="14303" y="16683"/>
                  </a:cubicBezTo>
                  <a:cubicBezTo>
                    <a:pt x="15105" y="14996"/>
                    <a:pt x="13835" y="2247"/>
                    <a:pt x="12465" y="1295"/>
                  </a:cubicBezTo>
                  <a:cubicBezTo>
                    <a:pt x="11353" y="512"/>
                    <a:pt x="8334" y="0"/>
                    <a:pt x="6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47;p52">
              <a:extLst>
                <a:ext uri="{FF2B5EF4-FFF2-40B4-BE49-F238E27FC236}">
                  <a16:creationId xmlns:a16="http://schemas.microsoft.com/office/drawing/2014/main" id="{741C0A3D-C12C-4145-9839-17C2C26EEC5F}"/>
                </a:ext>
              </a:extLst>
            </p:cNvPr>
            <p:cNvSpPr/>
            <p:nvPr/>
          </p:nvSpPr>
          <p:spPr>
            <a:xfrm>
              <a:off x="4013571" y="1534743"/>
              <a:ext cx="348640" cy="389440"/>
            </a:xfrm>
            <a:custGeom>
              <a:avLst/>
              <a:gdLst/>
              <a:ahLst/>
              <a:cxnLst/>
              <a:rect l="l" t="t" r="r" b="b"/>
              <a:pathLst>
                <a:path w="10878" h="12151" extrusionOk="0">
                  <a:moveTo>
                    <a:pt x="4770" y="1"/>
                  </a:moveTo>
                  <a:cubicBezTo>
                    <a:pt x="3944" y="1"/>
                    <a:pt x="3235" y="103"/>
                    <a:pt x="2891" y="393"/>
                  </a:cubicBezTo>
                  <a:cubicBezTo>
                    <a:pt x="1754" y="1345"/>
                    <a:pt x="0" y="8346"/>
                    <a:pt x="1270" y="10451"/>
                  </a:cubicBezTo>
                  <a:cubicBezTo>
                    <a:pt x="1956" y="11588"/>
                    <a:pt x="4338" y="12150"/>
                    <a:pt x="6494" y="12150"/>
                  </a:cubicBezTo>
                  <a:cubicBezTo>
                    <a:pt x="8330" y="12150"/>
                    <a:pt x="10003" y="11743"/>
                    <a:pt x="10326" y="10936"/>
                  </a:cubicBezTo>
                  <a:cubicBezTo>
                    <a:pt x="10877" y="9516"/>
                    <a:pt x="9908" y="3735"/>
                    <a:pt x="9490" y="1479"/>
                  </a:cubicBezTo>
                  <a:cubicBezTo>
                    <a:pt x="9390" y="928"/>
                    <a:pt x="8956" y="493"/>
                    <a:pt x="8404" y="393"/>
                  </a:cubicBezTo>
                  <a:cubicBezTo>
                    <a:pt x="7468" y="224"/>
                    <a:pt x="5991" y="1"/>
                    <a:pt x="4770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48;p52">
              <a:extLst>
                <a:ext uri="{FF2B5EF4-FFF2-40B4-BE49-F238E27FC236}">
                  <a16:creationId xmlns:a16="http://schemas.microsoft.com/office/drawing/2014/main" id="{1D13FF69-ABC3-46CB-8753-070A6F88AE98}"/>
                </a:ext>
              </a:extLst>
            </p:cNvPr>
            <p:cNvSpPr/>
            <p:nvPr/>
          </p:nvSpPr>
          <p:spPr>
            <a:xfrm>
              <a:off x="3400390" y="1506090"/>
              <a:ext cx="608918" cy="589688"/>
            </a:xfrm>
            <a:custGeom>
              <a:avLst/>
              <a:gdLst/>
              <a:ahLst/>
              <a:cxnLst/>
              <a:rect l="l" t="t" r="r" b="b"/>
              <a:pathLst>
                <a:path w="18999" h="18399" extrusionOk="0">
                  <a:moveTo>
                    <a:pt x="5114" y="0"/>
                  </a:moveTo>
                  <a:lnTo>
                    <a:pt x="1" y="1120"/>
                  </a:lnTo>
                  <a:cubicBezTo>
                    <a:pt x="1" y="1120"/>
                    <a:pt x="1605" y="16224"/>
                    <a:pt x="3443" y="17895"/>
                  </a:cubicBezTo>
                  <a:cubicBezTo>
                    <a:pt x="3842" y="18251"/>
                    <a:pt x="4664" y="18398"/>
                    <a:pt x="5720" y="18398"/>
                  </a:cubicBezTo>
                  <a:cubicBezTo>
                    <a:pt x="9566" y="18398"/>
                    <a:pt x="16517" y="16447"/>
                    <a:pt x="17461" y="15556"/>
                  </a:cubicBezTo>
                  <a:cubicBezTo>
                    <a:pt x="18815" y="14269"/>
                    <a:pt x="18998" y="10276"/>
                    <a:pt x="16609" y="9959"/>
                  </a:cubicBezTo>
                  <a:cubicBezTo>
                    <a:pt x="16320" y="9923"/>
                    <a:pt x="15976" y="9907"/>
                    <a:pt x="15594" y="9907"/>
                  </a:cubicBezTo>
                  <a:cubicBezTo>
                    <a:pt x="12789" y="9907"/>
                    <a:pt x="7937" y="10761"/>
                    <a:pt x="7937" y="10761"/>
                  </a:cubicBezTo>
                  <a:lnTo>
                    <a:pt x="5114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49;p52">
              <a:extLst>
                <a:ext uri="{FF2B5EF4-FFF2-40B4-BE49-F238E27FC236}">
                  <a16:creationId xmlns:a16="http://schemas.microsoft.com/office/drawing/2014/main" id="{12FCB9A6-3D02-4D48-B66E-E44ED8797BB8}"/>
                </a:ext>
              </a:extLst>
            </p:cNvPr>
            <p:cNvSpPr/>
            <p:nvPr/>
          </p:nvSpPr>
          <p:spPr>
            <a:xfrm>
              <a:off x="3620477" y="1796303"/>
              <a:ext cx="941469" cy="1082841"/>
            </a:xfrm>
            <a:custGeom>
              <a:avLst/>
              <a:gdLst/>
              <a:ahLst/>
              <a:cxnLst/>
              <a:rect l="l" t="t" r="r" b="b"/>
              <a:pathLst>
                <a:path w="29375" h="33786" extrusionOk="0">
                  <a:moveTo>
                    <a:pt x="12581" y="1"/>
                  </a:moveTo>
                  <a:cubicBezTo>
                    <a:pt x="11538" y="1"/>
                    <a:pt x="9125" y="364"/>
                    <a:pt x="8422" y="904"/>
                  </a:cubicBezTo>
                  <a:cubicBezTo>
                    <a:pt x="7353" y="1706"/>
                    <a:pt x="586" y="22959"/>
                    <a:pt x="1" y="33786"/>
                  </a:cubicBezTo>
                  <a:lnTo>
                    <a:pt x="23543" y="33786"/>
                  </a:lnTo>
                  <a:lnTo>
                    <a:pt x="20903" y="24897"/>
                  </a:lnTo>
                  <a:cubicBezTo>
                    <a:pt x="20903" y="24897"/>
                    <a:pt x="29375" y="8773"/>
                    <a:pt x="28606" y="6451"/>
                  </a:cubicBezTo>
                  <a:cubicBezTo>
                    <a:pt x="27720" y="3727"/>
                    <a:pt x="25097" y="3059"/>
                    <a:pt x="22825" y="2140"/>
                  </a:cubicBezTo>
                  <a:cubicBezTo>
                    <a:pt x="22507" y="2023"/>
                    <a:pt x="22190" y="1889"/>
                    <a:pt x="21889" y="1739"/>
                  </a:cubicBezTo>
                  <a:cubicBezTo>
                    <a:pt x="19299" y="1171"/>
                    <a:pt x="13919" y="118"/>
                    <a:pt x="13752" y="68"/>
                  </a:cubicBezTo>
                  <a:cubicBezTo>
                    <a:pt x="13752" y="68"/>
                    <a:pt x="13284" y="18"/>
                    <a:pt x="12649" y="1"/>
                  </a:cubicBezTo>
                  <a:cubicBezTo>
                    <a:pt x="12627" y="1"/>
                    <a:pt x="12605" y="1"/>
                    <a:pt x="12581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50;p52">
              <a:extLst>
                <a:ext uri="{FF2B5EF4-FFF2-40B4-BE49-F238E27FC236}">
                  <a16:creationId xmlns:a16="http://schemas.microsoft.com/office/drawing/2014/main" id="{A10A2C64-1F2C-41E7-AD98-3DE141D64841}"/>
                </a:ext>
              </a:extLst>
            </p:cNvPr>
            <p:cNvSpPr/>
            <p:nvPr/>
          </p:nvSpPr>
          <p:spPr>
            <a:xfrm>
              <a:off x="4056389" y="2607616"/>
              <a:ext cx="178358" cy="198357"/>
            </a:xfrm>
            <a:custGeom>
              <a:avLst/>
              <a:gdLst/>
              <a:ahLst/>
              <a:cxnLst/>
              <a:rect l="l" t="t" r="r" b="b"/>
              <a:pathLst>
                <a:path w="5565" h="6189" extrusionOk="0">
                  <a:moveTo>
                    <a:pt x="5314" y="1"/>
                  </a:moveTo>
                  <a:lnTo>
                    <a:pt x="1" y="68"/>
                  </a:lnTo>
                  <a:lnTo>
                    <a:pt x="168" y="4412"/>
                  </a:lnTo>
                  <a:cubicBezTo>
                    <a:pt x="168" y="4412"/>
                    <a:pt x="335" y="5665"/>
                    <a:pt x="2039" y="6083"/>
                  </a:cubicBezTo>
                  <a:cubicBezTo>
                    <a:pt x="2336" y="6155"/>
                    <a:pt x="2628" y="6188"/>
                    <a:pt x="2908" y="6188"/>
                  </a:cubicBezTo>
                  <a:cubicBezTo>
                    <a:pt x="4236" y="6188"/>
                    <a:pt x="5304" y="5453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51;p52">
              <a:extLst>
                <a:ext uri="{FF2B5EF4-FFF2-40B4-BE49-F238E27FC236}">
                  <a16:creationId xmlns:a16="http://schemas.microsoft.com/office/drawing/2014/main" id="{D6290E4A-8DA6-40BE-8B7D-FAAD20DBC9D6}"/>
                </a:ext>
              </a:extLst>
            </p:cNvPr>
            <p:cNvSpPr/>
            <p:nvPr/>
          </p:nvSpPr>
          <p:spPr>
            <a:xfrm>
              <a:off x="3707237" y="2609764"/>
              <a:ext cx="178358" cy="198325"/>
            </a:xfrm>
            <a:custGeom>
              <a:avLst/>
              <a:gdLst/>
              <a:ahLst/>
              <a:cxnLst/>
              <a:rect l="l" t="t" r="r" b="b"/>
              <a:pathLst>
                <a:path w="5565" h="6188" extrusionOk="0">
                  <a:moveTo>
                    <a:pt x="5314" y="1"/>
                  </a:moveTo>
                  <a:lnTo>
                    <a:pt x="1" y="67"/>
                  </a:lnTo>
                  <a:lnTo>
                    <a:pt x="151" y="4395"/>
                  </a:lnTo>
                  <a:cubicBezTo>
                    <a:pt x="151" y="4395"/>
                    <a:pt x="318" y="5665"/>
                    <a:pt x="2022" y="6082"/>
                  </a:cubicBezTo>
                  <a:cubicBezTo>
                    <a:pt x="2319" y="6155"/>
                    <a:pt x="2612" y="6188"/>
                    <a:pt x="2893" y="6188"/>
                  </a:cubicBezTo>
                  <a:cubicBezTo>
                    <a:pt x="4225" y="6188"/>
                    <a:pt x="5304" y="5452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52;p52">
              <a:extLst>
                <a:ext uri="{FF2B5EF4-FFF2-40B4-BE49-F238E27FC236}">
                  <a16:creationId xmlns:a16="http://schemas.microsoft.com/office/drawing/2014/main" id="{B5B02BAC-007A-4A31-A0D0-7A661CF9F96F}"/>
                </a:ext>
              </a:extLst>
            </p:cNvPr>
            <p:cNvSpPr/>
            <p:nvPr/>
          </p:nvSpPr>
          <p:spPr>
            <a:xfrm>
              <a:off x="4025878" y="1796335"/>
              <a:ext cx="326141" cy="244061"/>
            </a:xfrm>
            <a:custGeom>
              <a:avLst/>
              <a:gdLst/>
              <a:ahLst/>
              <a:cxnLst/>
              <a:rect l="l" t="t" r="r" b="b"/>
              <a:pathLst>
                <a:path w="10176" h="7615" extrusionOk="0">
                  <a:moveTo>
                    <a:pt x="0" y="0"/>
                  </a:moveTo>
                  <a:cubicBezTo>
                    <a:pt x="101" y="2273"/>
                    <a:pt x="418" y="6784"/>
                    <a:pt x="1571" y="7603"/>
                  </a:cubicBezTo>
                  <a:cubicBezTo>
                    <a:pt x="1644" y="7611"/>
                    <a:pt x="1720" y="7615"/>
                    <a:pt x="1798" y="7615"/>
                  </a:cubicBezTo>
                  <a:cubicBezTo>
                    <a:pt x="3972" y="7615"/>
                    <a:pt x="8257" y="4558"/>
                    <a:pt x="10176" y="2139"/>
                  </a:cubicBezTo>
                  <a:cubicBezTo>
                    <a:pt x="9858" y="2022"/>
                    <a:pt x="9541" y="1872"/>
                    <a:pt x="9240" y="1738"/>
                  </a:cubicBezTo>
                  <a:cubicBezTo>
                    <a:pt x="6650" y="1153"/>
                    <a:pt x="1270" y="117"/>
                    <a:pt x="1103" y="67"/>
                  </a:cubicBezTo>
                  <a:cubicBezTo>
                    <a:pt x="1103" y="67"/>
                    <a:pt x="635" y="17"/>
                    <a:pt x="0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53;p52">
              <a:extLst>
                <a:ext uri="{FF2B5EF4-FFF2-40B4-BE49-F238E27FC236}">
                  <a16:creationId xmlns:a16="http://schemas.microsoft.com/office/drawing/2014/main" id="{AE2BE90F-F010-4189-A47D-36EAFF9E99AF}"/>
                </a:ext>
              </a:extLst>
            </p:cNvPr>
            <p:cNvSpPr/>
            <p:nvPr/>
          </p:nvSpPr>
          <p:spPr>
            <a:xfrm>
              <a:off x="3683744" y="1320745"/>
              <a:ext cx="101182" cy="154834"/>
            </a:xfrm>
            <a:custGeom>
              <a:avLst/>
              <a:gdLst/>
              <a:ahLst/>
              <a:cxnLst/>
              <a:rect l="l" t="t" r="r" b="b"/>
              <a:pathLst>
                <a:path w="3157" h="4831" extrusionOk="0">
                  <a:moveTo>
                    <a:pt x="277" y="1"/>
                  </a:moveTo>
                  <a:cubicBezTo>
                    <a:pt x="61" y="1"/>
                    <a:pt x="0" y="462"/>
                    <a:pt x="49" y="704"/>
                  </a:cubicBezTo>
                  <a:cubicBezTo>
                    <a:pt x="115" y="971"/>
                    <a:pt x="299" y="1322"/>
                    <a:pt x="516" y="1406"/>
                  </a:cubicBezTo>
                  <a:cubicBezTo>
                    <a:pt x="884" y="1489"/>
                    <a:pt x="1252" y="1556"/>
                    <a:pt x="1636" y="1606"/>
                  </a:cubicBezTo>
                  <a:lnTo>
                    <a:pt x="2806" y="4831"/>
                  </a:lnTo>
                  <a:cubicBezTo>
                    <a:pt x="2806" y="4831"/>
                    <a:pt x="3156" y="2993"/>
                    <a:pt x="2789" y="1589"/>
                  </a:cubicBezTo>
                  <a:cubicBezTo>
                    <a:pt x="2537" y="630"/>
                    <a:pt x="2364" y="436"/>
                    <a:pt x="2157" y="436"/>
                  </a:cubicBezTo>
                  <a:cubicBezTo>
                    <a:pt x="2061" y="436"/>
                    <a:pt x="1958" y="477"/>
                    <a:pt x="1836" y="503"/>
                  </a:cubicBezTo>
                  <a:cubicBezTo>
                    <a:pt x="1519" y="570"/>
                    <a:pt x="1218" y="620"/>
                    <a:pt x="901" y="654"/>
                  </a:cubicBezTo>
                  <a:cubicBezTo>
                    <a:pt x="901" y="654"/>
                    <a:pt x="533" y="52"/>
                    <a:pt x="299" y="2"/>
                  </a:cubicBezTo>
                  <a:cubicBezTo>
                    <a:pt x="292" y="1"/>
                    <a:pt x="284" y="1"/>
                    <a:pt x="277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54;p52">
              <a:extLst>
                <a:ext uri="{FF2B5EF4-FFF2-40B4-BE49-F238E27FC236}">
                  <a16:creationId xmlns:a16="http://schemas.microsoft.com/office/drawing/2014/main" id="{BA107EAD-4B15-43F8-BFD7-DD1BE5B10395}"/>
                </a:ext>
              </a:extLst>
            </p:cNvPr>
            <p:cNvSpPr/>
            <p:nvPr/>
          </p:nvSpPr>
          <p:spPr>
            <a:xfrm>
              <a:off x="3344174" y="1128028"/>
              <a:ext cx="442354" cy="624430"/>
            </a:xfrm>
            <a:custGeom>
              <a:avLst/>
              <a:gdLst/>
              <a:ahLst/>
              <a:cxnLst/>
              <a:rect l="l" t="t" r="r" b="b"/>
              <a:pathLst>
                <a:path w="13802" h="19483" extrusionOk="0">
                  <a:moveTo>
                    <a:pt x="3392" y="0"/>
                  </a:moveTo>
                  <a:lnTo>
                    <a:pt x="0" y="16542"/>
                  </a:lnTo>
                  <a:lnTo>
                    <a:pt x="10226" y="19482"/>
                  </a:lnTo>
                  <a:lnTo>
                    <a:pt x="13802" y="2790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55;p52">
              <a:extLst>
                <a:ext uri="{FF2B5EF4-FFF2-40B4-BE49-F238E27FC236}">
                  <a16:creationId xmlns:a16="http://schemas.microsoft.com/office/drawing/2014/main" id="{B17ADF38-8D7E-46C4-B170-81DF61583467}"/>
                </a:ext>
              </a:extLst>
            </p:cNvPr>
            <p:cNvSpPr/>
            <p:nvPr/>
          </p:nvSpPr>
          <p:spPr>
            <a:xfrm>
              <a:off x="3617272" y="1343949"/>
              <a:ext cx="166596" cy="168198"/>
            </a:xfrm>
            <a:custGeom>
              <a:avLst/>
              <a:gdLst/>
              <a:ahLst/>
              <a:cxnLst/>
              <a:rect l="l" t="t" r="r" b="b"/>
              <a:pathLst>
                <a:path w="5198" h="5248" extrusionOk="0">
                  <a:moveTo>
                    <a:pt x="1065" y="0"/>
                  </a:moveTo>
                  <a:cubicBezTo>
                    <a:pt x="621" y="0"/>
                    <a:pt x="148" y="35"/>
                    <a:pt x="84" y="130"/>
                  </a:cubicBezTo>
                  <a:cubicBezTo>
                    <a:pt x="34" y="214"/>
                    <a:pt x="17" y="297"/>
                    <a:pt x="17" y="398"/>
                  </a:cubicBezTo>
                  <a:cubicBezTo>
                    <a:pt x="1" y="498"/>
                    <a:pt x="34" y="598"/>
                    <a:pt x="101" y="665"/>
                  </a:cubicBezTo>
                  <a:lnTo>
                    <a:pt x="652" y="799"/>
                  </a:lnTo>
                  <a:cubicBezTo>
                    <a:pt x="652" y="799"/>
                    <a:pt x="485" y="1250"/>
                    <a:pt x="569" y="1317"/>
                  </a:cubicBezTo>
                  <a:cubicBezTo>
                    <a:pt x="769" y="1417"/>
                    <a:pt x="953" y="1484"/>
                    <a:pt x="1154" y="1551"/>
                  </a:cubicBezTo>
                  <a:cubicBezTo>
                    <a:pt x="1137" y="1651"/>
                    <a:pt x="1120" y="1734"/>
                    <a:pt x="1103" y="1835"/>
                  </a:cubicBezTo>
                  <a:cubicBezTo>
                    <a:pt x="1087" y="1935"/>
                    <a:pt x="1087" y="2052"/>
                    <a:pt x="1137" y="2152"/>
                  </a:cubicBezTo>
                  <a:cubicBezTo>
                    <a:pt x="1187" y="2236"/>
                    <a:pt x="1254" y="2302"/>
                    <a:pt x="1337" y="2336"/>
                  </a:cubicBezTo>
                  <a:cubicBezTo>
                    <a:pt x="1237" y="2386"/>
                    <a:pt x="1137" y="2419"/>
                    <a:pt x="1037" y="2469"/>
                  </a:cubicBezTo>
                  <a:cubicBezTo>
                    <a:pt x="986" y="2503"/>
                    <a:pt x="970" y="2520"/>
                    <a:pt x="936" y="2553"/>
                  </a:cubicBezTo>
                  <a:cubicBezTo>
                    <a:pt x="886" y="2737"/>
                    <a:pt x="953" y="2937"/>
                    <a:pt x="1087" y="3054"/>
                  </a:cubicBezTo>
                  <a:cubicBezTo>
                    <a:pt x="1254" y="3155"/>
                    <a:pt x="2240" y="3522"/>
                    <a:pt x="2240" y="3522"/>
                  </a:cubicBezTo>
                  <a:cubicBezTo>
                    <a:pt x="2240" y="3522"/>
                    <a:pt x="3268" y="5247"/>
                    <a:pt x="4294" y="5247"/>
                  </a:cubicBezTo>
                  <a:cubicBezTo>
                    <a:pt x="4322" y="5247"/>
                    <a:pt x="4350" y="5246"/>
                    <a:pt x="4378" y="5243"/>
                  </a:cubicBezTo>
                  <a:cubicBezTo>
                    <a:pt x="5063" y="5176"/>
                    <a:pt x="5197" y="2269"/>
                    <a:pt x="4412" y="1400"/>
                  </a:cubicBezTo>
                  <a:cubicBezTo>
                    <a:pt x="3727" y="632"/>
                    <a:pt x="2139" y="80"/>
                    <a:pt x="1722" y="30"/>
                  </a:cubicBezTo>
                  <a:cubicBezTo>
                    <a:pt x="1569" y="12"/>
                    <a:pt x="1322" y="0"/>
                    <a:pt x="1065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56;p52">
              <a:extLst>
                <a:ext uri="{FF2B5EF4-FFF2-40B4-BE49-F238E27FC236}">
                  <a16:creationId xmlns:a16="http://schemas.microsoft.com/office/drawing/2014/main" id="{470A3020-901A-4AEA-9D0C-B648246325FE}"/>
                </a:ext>
              </a:extLst>
            </p:cNvPr>
            <p:cNvSpPr/>
            <p:nvPr/>
          </p:nvSpPr>
          <p:spPr>
            <a:xfrm>
              <a:off x="3617272" y="1356673"/>
              <a:ext cx="81439" cy="27883"/>
            </a:xfrm>
            <a:custGeom>
              <a:avLst/>
              <a:gdLst/>
              <a:ahLst/>
              <a:cxnLst/>
              <a:rect l="l" t="t" r="r" b="b"/>
              <a:pathLst>
                <a:path w="2541" h="870" extrusionOk="0">
                  <a:moveTo>
                    <a:pt x="17" y="1"/>
                  </a:moveTo>
                  <a:cubicBezTo>
                    <a:pt x="1" y="101"/>
                    <a:pt x="34" y="201"/>
                    <a:pt x="101" y="268"/>
                  </a:cubicBezTo>
                  <a:lnTo>
                    <a:pt x="652" y="402"/>
                  </a:lnTo>
                  <a:cubicBezTo>
                    <a:pt x="652" y="402"/>
                    <a:pt x="2273" y="786"/>
                    <a:pt x="2540" y="869"/>
                  </a:cubicBezTo>
                  <a:cubicBezTo>
                    <a:pt x="2323" y="585"/>
                    <a:pt x="2006" y="385"/>
                    <a:pt x="1655" y="285"/>
                  </a:cubicBezTo>
                  <a:cubicBezTo>
                    <a:pt x="1103" y="151"/>
                    <a:pt x="569" y="67"/>
                    <a:pt x="17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57;p52">
              <a:extLst>
                <a:ext uri="{FF2B5EF4-FFF2-40B4-BE49-F238E27FC236}">
                  <a16:creationId xmlns:a16="http://schemas.microsoft.com/office/drawing/2014/main" id="{31A085A8-E136-4BB0-A6CA-BE614C54DFC3}"/>
                </a:ext>
              </a:extLst>
            </p:cNvPr>
            <p:cNvSpPr/>
            <p:nvPr/>
          </p:nvSpPr>
          <p:spPr>
            <a:xfrm>
              <a:off x="3652623" y="1393626"/>
              <a:ext cx="48748" cy="17179"/>
            </a:xfrm>
            <a:custGeom>
              <a:avLst/>
              <a:gdLst/>
              <a:ahLst/>
              <a:cxnLst/>
              <a:rect l="l" t="t" r="r" b="b"/>
              <a:pathLst>
                <a:path w="1521" h="536" extrusionOk="0">
                  <a:moveTo>
                    <a:pt x="51" y="1"/>
                  </a:moveTo>
                  <a:cubicBezTo>
                    <a:pt x="34" y="101"/>
                    <a:pt x="17" y="184"/>
                    <a:pt x="0" y="285"/>
                  </a:cubicBezTo>
                  <a:cubicBezTo>
                    <a:pt x="502" y="418"/>
                    <a:pt x="1003" y="502"/>
                    <a:pt x="1521" y="535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58;p52">
              <a:extLst>
                <a:ext uri="{FF2B5EF4-FFF2-40B4-BE49-F238E27FC236}">
                  <a16:creationId xmlns:a16="http://schemas.microsoft.com/office/drawing/2014/main" id="{91E5CAE4-9EED-4434-9B10-4402A5E9AD32}"/>
                </a:ext>
              </a:extLst>
            </p:cNvPr>
            <p:cNvSpPr/>
            <p:nvPr/>
          </p:nvSpPr>
          <p:spPr>
            <a:xfrm>
              <a:off x="3650476" y="1418786"/>
              <a:ext cx="39678" cy="11826"/>
            </a:xfrm>
            <a:custGeom>
              <a:avLst/>
              <a:gdLst/>
              <a:ahLst/>
              <a:cxnLst/>
              <a:rect l="l" t="t" r="r" b="b"/>
              <a:pathLst>
                <a:path w="1238" h="369" extrusionOk="0">
                  <a:moveTo>
                    <a:pt x="301" y="1"/>
                  </a:moveTo>
                  <a:cubicBezTo>
                    <a:pt x="201" y="34"/>
                    <a:pt x="101" y="84"/>
                    <a:pt x="1" y="134"/>
                  </a:cubicBezTo>
                  <a:cubicBezTo>
                    <a:pt x="402" y="251"/>
                    <a:pt x="819" y="318"/>
                    <a:pt x="1237" y="368"/>
                  </a:cubicBezTo>
                  <a:cubicBezTo>
                    <a:pt x="936" y="218"/>
                    <a:pt x="619" y="101"/>
                    <a:pt x="301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59;p52">
              <a:extLst>
                <a:ext uri="{FF2B5EF4-FFF2-40B4-BE49-F238E27FC236}">
                  <a16:creationId xmlns:a16="http://schemas.microsoft.com/office/drawing/2014/main" id="{CAAB62CB-F66C-453C-9D48-6054D0A2FD5B}"/>
                </a:ext>
              </a:extLst>
            </p:cNvPr>
            <p:cNvSpPr/>
            <p:nvPr/>
          </p:nvSpPr>
          <p:spPr>
            <a:xfrm>
              <a:off x="3398243" y="1300393"/>
              <a:ext cx="84644" cy="37242"/>
            </a:xfrm>
            <a:custGeom>
              <a:avLst/>
              <a:gdLst/>
              <a:ahLst/>
              <a:cxnLst/>
              <a:rect l="l" t="t" r="r" b="b"/>
              <a:pathLst>
                <a:path w="2641" h="1162" extrusionOk="0">
                  <a:moveTo>
                    <a:pt x="1434" y="1"/>
                  </a:moveTo>
                  <a:cubicBezTo>
                    <a:pt x="1407" y="1"/>
                    <a:pt x="1380" y="1"/>
                    <a:pt x="1354" y="2"/>
                  </a:cubicBezTo>
                  <a:cubicBezTo>
                    <a:pt x="920" y="19"/>
                    <a:pt x="168" y="336"/>
                    <a:pt x="84" y="487"/>
                  </a:cubicBezTo>
                  <a:cubicBezTo>
                    <a:pt x="18" y="704"/>
                    <a:pt x="1" y="938"/>
                    <a:pt x="18" y="1155"/>
                  </a:cubicBezTo>
                  <a:cubicBezTo>
                    <a:pt x="35" y="1160"/>
                    <a:pt x="55" y="1162"/>
                    <a:pt x="78" y="1162"/>
                  </a:cubicBezTo>
                  <a:cubicBezTo>
                    <a:pt x="382" y="1162"/>
                    <a:pt x="1120" y="771"/>
                    <a:pt x="1120" y="771"/>
                  </a:cubicBezTo>
                  <a:cubicBezTo>
                    <a:pt x="1212" y="775"/>
                    <a:pt x="1304" y="777"/>
                    <a:pt x="1396" y="777"/>
                  </a:cubicBezTo>
                  <a:cubicBezTo>
                    <a:pt x="1672" y="777"/>
                    <a:pt x="1947" y="758"/>
                    <a:pt x="2223" y="721"/>
                  </a:cubicBezTo>
                  <a:cubicBezTo>
                    <a:pt x="2424" y="654"/>
                    <a:pt x="2641" y="437"/>
                    <a:pt x="2607" y="270"/>
                  </a:cubicBezTo>
                  <a:cubicBezTo>
                    <a:pt x="2560" y="128"/>
                    <a:pt x="1889" y="1"/>
                    <a:pt x="1434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60;p52">
              <a:extLst>
                <a:ext uri="{FF2B5EF4-FFF2-40B4-BE49-F238E27FC236}">
                  <a16:creationId xmlns:a16="http://schemas.microsoft.com/office/drawing/2014/main" id="{A988763E-8938-43D2-ACE5-E1E0E0D39E3E}"/>
                </a:ext>
              </a:extLst>
            </p:cNvPr>
            <p:cNvSpPr/>
            <p:nvPr/>
          </p:nvSpPr>
          <p:spPr>
            <a:xfrm>
              <a:off x="3380583" y="1333340"/>
              <a:ext cx="108201" cy="88170"/>
            </a:xfrm>
            <a:custGeom>
              <a:avLst/>
              <a:gdLst/>
              <a:ahLst/>
              <a:cxnLst/>
              <a:rect l="l" t="t" r="r" b="b"/>
              <a:pathLst>
                <a:path w="3376" h="2751" extrusionOk="0">
                  <a:moveTo>
                    <a:pt x="706" y="1"/>
                  </a:moveTo>
                  <a:cubicBezTo>
                    <a:pt x="489" y="1"/>
                    <a:pt x="324" y="21"/>
                    <a:pt x="301" y="77"/>
                  </a:cubicBezTo>
                  <a:cubicBezTo>
                    <a:pt x="268" y="278"/>
                    <a:pt x="234" y="461"/>
                    <a:pt x="251" y="662"/>
                  </a:cubicBezTo>
                  <a:cubicBezTo>
                    <a:pt x="151" y="829"/>
                    <a:pt x="67" y="996"/>
                    <a:pt x="0" y="1163"/>
                  </a:cubicBezTo>
                  <a:cubicBezTo>
                    <a:pt x="17" y="1280"/>
                    <a:pt x="67" y="1380"/>
                    <a:pt x="117" y="1481"/>
                  </a:cubicBezTo>
                  <a:cubicBezTo>
                    <a:pt x="67" y="1614"/>
                    <a:pt x="34" y="1748"/>
                    <a:pt x="17" y="1898"/>
                  </a:cubicBezTo>
                  <a:cubicBezTo>
                    <a:pt x="17" y="2216"/>
                    <a:pt x="1354" y="2750"/>
                    <a:pt x="1721" y="2750"/>
                  </a:cubicBezTo>
                  <a:cubicBezTo>
                    <a:pt x="1872" y="2750"/>
                    <a:pt x="2005" y="2650"/>
                    <a:pt x="2039" y="2500"/>
                  </a:cubicBezTo>
                  <a:cubicBezTo>
                    <a:pt x="2056" y="2466"/>
                    <a:pt x="2072" y="2433"/>
                    <a:pt x="2072" y="2399"/>
                  </a:cubicBezTo>
                  <a:cubicBezTo>
                    <a:pt x="2089" y="2333"/>
                    <a:pt x="2106" y="2249"/>
                    <a:pt x="2106" y="2182"/>
                  </a:cubicBezTo>
                  <a:cubicBezTo>
                    <a:pt x="2116" y="2182"/>
                    <a:pt x="2312" y="2237"/>
                    <a:pt x="2486" y="2237"/>
                  </a:cubicBezTo>
                  <a:cubicBezTo>
                    <a:pt x="2584" y="2237"/>
                    <a:pt x="2676" y="2220"/>
                    <a:pt x="2724" y="2166"/>
                  </a:cubicBezTo>
                  <a:cubicBezTo>
                    <a:pt x="2858" y="2015"/>
                    <a:pt x="2908" y="1547"/>
                    <a:pt x="2908" y="1547"/>
                  </a:cubicBezTo>
                  <a:cubicBezTo>
                    <a:pt x="2933" y="1553"/>
                    <a:pt x="2959" y="1556"/>
                    <a:pt x="2985" y="1556"/>
                  </a:cubicBezTo>
                  <a:cubicBezTo>
                    <a:pt x="3111" y="1556"/>
                    <a:pt x="3234" y="1489"/>
                    <a:pt x="3275" y="1364"/>
                  </a:cubicBezTo>
                  <a:cubicBezTo>
                    <a:pt x="3292" y="1347"/>
                    <a:pt x="3292" y="1330"/>
                    <a:pt x="3309" y="1313"/>
                  </a:cubicBezTo>
                  <a:cubicBezTo>
                    <a:pt x="3376" y="1146"/>
                    <a:pt x="3359" y="963"/>
                    <a:pt x="3275" y="795"/>
                  </a:cubicBezTo>
                  <a:cubicBezTo>
                    <a:pt x="3209" y="729"/>
                    <a:pt x="2072" y="194"/>
                    <a:pt x="1905" y="127"/>
                  </a:cubicBezTo>
                  <a:cubicBezTo>
                    <a:pt x="1783" y="83"/>
                    <a:pt x="1140" y="1"/>
                    <a:pt x="706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61;p52">
              <a:extLst>
                <a:ext uri="{FF2B5EF4-FFF2-40B4-BE49-F238E27FC236}">
                  <a16:creationId xmlns:a16="http://schemas.microsoft.com/office/drawing/2014/main" id="{5ABF8285-3ECB-44D2-A92A-4F494B06D766}"/>
                </a:ext>
              </a:extLst>
            </p:cNvPr>
            <p:cNvSpPr/>
            <p:nvPr/>
          </p:nvSpPr>
          <p:spPr>
            <a:xfrm>
              <a:off x="3404140" y="1356673"/>
              <a:ext cx="82497" cy="26537"/>
            </a:xfrm>
            <a:custGeom>
              <a:avLst/>
              <a:gdLst/>
              <a:ahLst/>
              <a:cxnLst/>
              <a:rect l="l" t="t" r="r" b="b"/>
              <a:pathLst>
                <a:path w="2574" h="828" extrusionOk="0">
                  <a:moveTo>
                    <a:pt x="1170" y="1"/>
                  </a:moveTo>
                  <a:cubicBezTo>
                    <a:pt x="786" y="1"/>
                    <a:pt x="385" y="34"/>
                    <a:pt x="1" y="101"/>
                  </a:cubicBezTo>
                  <a:cubicBezTo>
                    <a:pt x="1" y="101"/>
                    <a:pt x="920" y="184"/>
                    <a:pt x="1103" y="235"/>
                  </a:cubicBezTo>
                  <a:cubicBezTo>
                    <a:pt x="1471" y="418"/>
                    <a:pt x="1822" y="602"/>
                    <a:pt x="2173" y="819"/>
                  </a:cubicBezTo>
                  <a:cubicBezTo>
                    <a:pt x="2198" y="825"/>
                    <a:pt x="2224" y="828"/>
                    <a:pt x="2250" y="828"/>
                  </a:cubicBezTo>
                  <a:cubicBezTo>
                    <a:pt x="2376" y="828"/>
                    <a:pt x="2499" y="761"/>
                    <a:pt x="2540" y="636"/>
                  </a:cubicBezTo>
                  <a:cubicBezTo>
                    <a:pt x="2557" y="619"/>
                    <a:pt x="2557" y="602"/>
                    <a:pt x="2574" y="585"/>
                  </a:cubicBezTo>
                  <a:cubicBezTo>
                    <a:pt x="2189" y="402"/>
                    <a:pt x="1454" y="51"/>
                    <a:pt x="117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62;p52">
              <a:extLst>
                <a:ext uri="{FF2B5EF4-FFF2-40B4-BE49-F238E27FC236}">
                  <a16:creationId xmlns:a16="http://schemas.microsoft.com/office/drawing/2014/main" id="{8DC312FF-D7BD-4EB2-9682-608A4E681DA7}"/>
                </a:ext>
              </a:extLst>
            </p:cNvPr>
            <p:cNvSpPr/>
            <p:nvPr/>
          </p:nvSpPr>
          <p:spPr>
            <a:xfrm>
              <a:off x="3411095" y="1387729"/>
              <a:ext cx="36986" cy="22531"/>
            </a:xfrm>
            <a:custGeom>
              <a:avLst/>
              <a:gdLst/>
              <a:ahLst/>
              <a:cxnLst/>
              <a:rect l="l" t="t" r="r" b="b"/>
              <a:pathLst>
                <a:path w="1154" h="703" extrusionOk="0">
                  <a:moveTo>
                    <a:pt x="1" y="1"/>
                  </a:moveTo>
                  <a:lnTo>
                    <a:pt x="1" y="1"/>
                  </a:lnTo>
                  <a:cubicBezTo>
                    <a:pt x="135" y="201"/>
                    <a:pt x="302" y="368"/>
                    <a:pt x="502" y="502"/>
                  </a:cubicBezTo>
                  <a:cubicBezTo>
                    <a:pt x="703" y="586"/>
                    <a:pt x="903" y="652"/>
                    <a:pt x="1120" y="702"/>
                  </a:cubicBezTo>
                  <a:cubicBezTo>
                    <a:pt x="1137" y="636"/>
                    <a:pt x="1154" y="552"/>
                    <a:pt x="1154" y="48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63;p52">
              <a:extLst>
                <a:ext uri="{FF2B5EF4-FFF2-40B4-BE49-F238E27FC236}">
                  <a16:creationId xmlns:a16="http://schemas.microsoft.com/office/drawing/2014/main" id="{275E3D12-9758-4590-B196-14B4C6FDB40C}"/>
                </a:ext>
              </a:extLst>
            </p:cNvPr>
            <p:cNvSpPr/>
            <p:nvPr/>
          </p:nvSpPr>
          <p:spPr>
            <a:xfrm>
              <a:off x="4036038" y="1407536"/>
              <a:ext cx="333673" cy="597124"/>
            </a:xfrm>
            <a:custGeom>
              <a:avLst/>
              <a:gdLst/>
              <a:ahLst/>
              <a:cxnLst/>
              <a:rect l="l" t="t" r="r" b="b"/>
              <a:pathLst>
                <a:path w="10411" h="18631" extrusionOk="0">
                  <a:moveTo>
                    <a:pt x="2390" y="1"/>
                  </a:moveTo>
                  <a:cubicBezTo>
                    <a:pt x="1956" y="285"/>
                    <a:pt x="1588" y="887"/>
                    <a:pt x="1287" y="2156"/>
                  </a:cubicBezTo>
                  <a:cubicBezTo>
                    <a:pt x="870" y="4479"/>
                    <a:pt x="151" y="3777"/>
                    <a:pt x="51" y="4328"/>
                  </a:cubicBezTo>
                  <a:cubicBezTo>
                    <a:pt x="1" y="4562"/>
                    <a:pt x="636" y="4763"/>
                    <a:pt x="485" y="5448"/>
                  </a:cubicBezTo>
                  <a:cubicBezTo>
                    <a:pt x="352" y="6183"/>
                    <a:pt x="218" y="7303"/>
                    <a:pt x="418" y="7570"/>
                  </a:cubicBezTo>
                  <a:cubicBezTo>
                    <a:pt x="736" y="7988"/>
                    <a:pt x="1521" y="8238"/>
                    <a:pt x="2591" y="8288"/>
                  </a:cubicBezTo>
                  <a:cubicBezTo>
                    <a:pt x="2691" y="8288"/>
                    <a:pt x="2808" y="8288"/>
                    <a:pt x="2908" y="8305"/>
                  </a:cubicBezTo>
                  <a:cubicBezTo>
                    <a:pt x="3660" y="8405"/>
                    <a:pt x="3359" y="10076"/>
                    <a:pt x="3326" y="10360"/>
                  </a:cubicBezTo>
                  <a:cubicBezTo>
                    <a:pt x="3226" y="10978"/>
                    <a:pt x="2891" y="11547"/>
                    <a:pt x="2373" y="11931"/>
                  </a:cubicBezTo>
                  <a:cubicBezTo>
                    <a:pt x="2039" y="12170"/>
                    <a:pt x="1373" y="12204"/>
                    <a:pt x="1019" y="12204"/>
                  </a:cubicBezTo>
                  <a:cubicBezTo>
                    <a:pt x="877" y="12204"/>
                    <a:pt x="786" y="12198"/>
                    <a:pt x="786" y="12198"/>
                  </a:cubicBezTo>
                  <a:lnTo>
                    <a:pt x="786" y="12198"/>
                  </a:lnTo>
                  <a:cubicBezTo>
                    <a:pt x="786" y="12198"/>
                    <a:pt x="753" y="18113"/>
                    <a:pt x="1839" y="18631"/>
                  </a:cubicBezTo>
                  <a:cubicBezTo>
                    <a:pt x="3510" y="18347"/>
                    <a:pt x="7703" y="15657"/>
                    <a:pt x="9140" y="13986"/>
                  </a:cubicBezTo>
                  <a:cubicBezTo>
                    <a:pt x="8071" y="13351"/>
                    <a:pt x="7703" y="12649"/>
                    <a:pt x="7570" y="11463"/>
                  </a:cubicBezTo>
                  <a:cubicBezTo>
                    <a:pt x="7436" y="10260"/>
                    <a:pt x="8038" y="6083"/>
                    <a:pt x="8038" y="6083"/>
                  </a:cubicBezTo>
                  <a:cubicBezTo>
                    <a:pt x="8038" y="6083"/>
                    <a:pt x="8181" y="6217"/>
                    <a:pt x="8504" y="6217"/>
                  </a:cubicBezTo>
                  <a:cubicBezTo>
                    <a:pt x="8608" y="6217"/>
                    <a:pt x="8731" y="6203"/>
                    <a:pt x="8873" y="6166"/>
                  </a:cubicBezTo>
                  <a:cubicBezTo>
                    <a:pt x="9441" y="5999"/>
                    <a:pt x="10410" y="3677"/>
                    <a:pt x="9608" y="3293"/>
                  </a:cubicBezTo>
                  <a:cubicBezTo>
                    <a:pt x="9445" y="3215"/>
                    <a:pt x="9286" y="3177"/>
                    <a:pt x="9133" y="3177"/>
                  </a:cubicBezTo>
                  <a:cubicBezTo>
                    <a:pt x="8596" y="3177"/>
                    <a:pt x="8123" y="3636"/>
                    <a:pt x="7720" y="4429"/>
                  </a:cubicBezTo>
                  <a:cubicBezTo>
                    <a:pt x="7085" y="3593"/>
                    <a:pt x="6901" y="3293"/>
                    <a:pt x="5949" y="2708"/>
                  </a:cubicBezTo>
                  <a:cubicBezTo>
                    <a:pt x="5164" y="2223"/>
                    <a:pt x="3760" y="1856"/>
                    <a:pt x="2975" y="1070"/>
                  </a:cubicBezTo>
                  <a:cubicBezTo>
                    <a:pt x="2674" y="770"/>
                    <a:pt x="2474" y="402"/>
                    <a:pt x="2390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64;p52">
              <a:extLst>
                <a:ext uri="{FF2B5EF4-FFF2-40B4-BE49-F238E27FC236}">
                  <a16:creationId xmlns:a16="http://schemas.microsoft.com/office/drawing/2014/main" id="{F2BE2393-F7D4-4203-89F9-0FAA6DCE3C14}"/>
                </a:ext>
              </a:extLst>
            </p:cNvPr>
            <p:cNvSpPr/>
            <p:nvPr/>
          </p:nvSpPr>
          <p:spPr>
            <a:xfrm>
              <a:off x="4070331" y="1592977"/>
              <a:ext cx="63747" cy="25063"/>
            </a:xfrm>
            <a:custGeom>
              <a:avLst/>
              <a:gdLst/>
              <a:ahLst/>
              <a:cxnLst/>
              <a:rect l="l" t="t" r="r" b="b"/>
              <a:pathLst>
                <a:path w="1989" h="782" extrusionOk="0">
                  <a:moveTo>
                    <a:pt x="1059" y="0"/>
                  </a:moveTo>
                  <a:cubicBezTo>
                    <a:pt x="696" y="0"/>
                    <a:pt x="296" y="176"/>
                    <a:pt x="0" y="781"/>
                  </a:cubicBezTo>
                  <a:lnTo>
                    <a:pt x="1988" y="330"/>
                  </a:lnTo>
                  <a:cubicBezTo>
                    <a:pt x="1988" y="330"/>
                    <a:pt x="1558" y="0"/>
                    <a:pt x="1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65;p52">
              <a:extLst>
                <a:ext uri="{FF2B5EF4-FFF2-40B4-BE49-F238E27FC236}">
                  <a16:creationId xmlns:a16="http://schemas.microsoft.com/office/drawing/2014/main" id="{2D324BEC-6D8E-4D91-8E9A-F54ABF62CFA4}"/>
                </a:ext>
              </a:extLst>
            </p:cNvPr>
            <p:cNvSpPr/>
            <p:nvPr/>
          </p:nvSpPr>
          <p:spPr>
            <a:xfrm>
              <a:off x="4061229" y="1461540"/>
              <a:ext cx="225472" cy="99451"/>
            </a:xfrm>
            <a:custGeom>
              <a:avLst/>
              <a:gdLst/>
              <a:ahLst/>
              <a:cxnLst/>
              <a:rect l="l" t="t" r="r" b="b"/>
              <a:pathLst>
                <a:path w="7035" h="3103" extrusionOk="0">
                  <a:moveTo>
                    <a:pt x="2147" y="425"/>
                  </a:moveTo>
                  <a:cubicBezTo>
                    <a:pt x="2817" y="425"/>
                    <a:pt x="3408" y="1034"/>
                    <a:pt x="3242" y="1791"/>
                  </a:cubicBezTo>
                  <a:cubicBezTo>
                    <a:pt x="3126" y="2312"/>
                    <a:pt x="2659" y="2670"/>
                    <a:pt x="2146" y="2670"/>
                  </a:cubicBezTo>
                  <a:cubicBezTo>
                    <a:pt x="2066" y="2670"/>
                    <a:pt x="1986" y="2661"/>
                    <a:pt x="1905" y="2643"/>
                  </a:cubicBezTo>
                  <a:cubicBezTo>
                    <a:pt x="936" y="2426"/>
                    <a:pt x="702" y="1140"/>
                    <a:pt x="1537" y="605"/>
                  </a:cubicBezTo>
                  <a:cubicBezTo>
                    <a:pt x="1735" y="481"/>
                    <a:pt x="1945" y="425"/>
                    <a:pt x="2147" y="425"/>
                  </a:cubicBezTo>
                  <a:close/>
                  <a:moveTo>
                    <a:pt x="2133" y="1"/>
                  </a:moveTo>
                  <a:cubicBezTo>
                    <a:pt x="1577" y="1"/>
                    <a:pt x="1018" y="288"/>
                    <a:pt x="735" y="922"/>
                  </a:cubicBezTo>
                  <a:cubicBezTo>
                    <a:pt x="708" y="978"/>
                    <a:pt x="657" y="1010"/>
                    <a:pt x="602" y="1010"/>
                  </a:cubicBezTo>
                  <a:cubicBezTo>
                    <a:pt x="591" y="1010"/>
                    <a:pt x="580" y="1009"/>
                    <a:pt x="568" y="1006"/>
                  </a:cubicBezTo>
                  <a:lnTo>
                    <a:pt x="234" y="922"/>
                  </a:lnTo>
                  <a:cubicBezTo>
                    <a:pt x="221" y="920"/>
                    <a:pt x="209" y="919"/>
                    <a:pt x="197" y="919"/>
                  </a:cubicBezTo>
                  <a:cubicBezTo>
                    <a:pt x="113" y="919"/>
                    <a:pt x="46" y="969"/>
                    <a:pt x="17" y="1056"/>
                  </a:cubicBezTo>
                  <a:cubicBezTo>
                    <a:pt x="0" y="1140"/>
                    <a:pt x="50" y="1223"/>
                    <a:pt x="150" y="1257"/>
                  </a:cubicBezTo>
                  <a:lnTo>
                    <a:pt x="485" y="1323"/>
                  </a:lnTo>
                  <a:cubicBezTo>
                    <a:pt x="551" y="1340"/>
                    <a:pt x="602" y="1407"/>
                    <a:pt x="602" y="1491"/>
                  </a:cubicBezTo>
                  <a:cubicBezTo>
                    <a:pt x="562" y="2501"/>
                    <a:pt x="1370" y="3102"/>
                    <a:pt x="2175" y="3102"/>
                  </a:cubicBezTo>
                  <a:cubicBezTo>
                    <a:pt x="2741" y="3102"/>
                    <a:pt x="3307" y="2805"/>
                    <a:pt x="3576" y="2142"/>
                  </a:cubicBezTo>
                  <a:cubicBezTo>
                    <a:pt x="3609" y="2075"/>
                    <a:pt x="3676" y="2042"/>
                    <a:pt x="3759" y="2042"/>
                  </a:cubicBezTo>
                  <a:lnTo>
                    <a:pt x="6817" y="2727"/>
                  </a:lnTo>
                  <a:cubicBezTo>
                    <a:pt x="6830" y="2729"/>
                    <a:pt x="6842" y="2730"/>
                    <a:pt x="6854" y="2730"/>
                  </a:cubicBezTo>
                  <a:cubicBezTo>
                    <a:pt x="6938" y="2730"/>
                    <a:pt x="7003" y="2681"/>
                    <a:pt x="7018" y="2593"/>
                  </a:cubicBezTo>
                  <a:cubicBezTo>
                    <a:pt x="7034" y="2510"/>
                    <a:pt x="6984" y="2426"/>
                    <a:pt x="6884" y="2410"/>
                  </a:cubicBezTo>
                  <a:lnTo>
                    <a:pt x="3810" y="1724"/>
                  </a:lnTo>
                  <a:cubicBezTo>
                    <a:pt x="3743" y="1708"/>
                    <a:pt x="3693" y="1641"/>
                    <a:pt x="3693" y="1574"/>
                  </a:cubicBezTo>
                  <a:cubicBezTo>
                    <a:pt x="3712" y="583"/>
                    <a:pt x="2925" y="1"/>
                    <a:pt x="213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66;p52">
              <a:extLst>
                <a:ext uri="{FF2B5EF4-FFF2-40B4-BE49-F238E27FC236}">
                  <a16:creationId xmlns:a16="http://schemas.microsoft.com/office/drawing/2014/main" id="{C3FE8DDF-E171-4487-ACFC-1949CE6B69BC}"/>
                </a:ext>
              </a:extLst>
            </p:cNvPr>
            <p:cNvSpPr/>
            <p:nvPr/>
          </p:nvSpPr>
          <p:spPr>
            <a:xfrm>
              <a:off x="4060139" y="1576247"/>
              <a:ext cx="268867" cy="428412"/>
            </a:xfrm>
            <a:custGeom>
              <a:avLst/>
              <a:gdLst/>
              <a:ahLst/>
              <a:cxnLst/>
              <a:rect l="l" t="t" r="r" b="b"/>
              <a:pathLst>
                <a:path w="8389" h="13367" extrusionOk="0">
                  <a:moveTo>
                    <a:pt x="6935" y="0"/>
                  </a:moveTo>
                  <a:lnTo>
                    <a:pt x="6935" y="0"/>
                  </a:lnTo>
                  <a:cubicBezTo>
                    <a:pt x="6784" y="334"/>
                    <a:pt x="6651" y="552"/>
                    <a:pt x="6584" y="719"/>
                  </a:cubicBezTo>
                  <a:cubicBezTo>
                    <a:pt x="5378" y="2790"/>
                    <a:pt x="3328" y="3045"/>
                    <a:pt x="2366" y="3045"/>
                  </a:cubicBezTo>
                  <a:cubicBezTo>
                    <a:pt x="2289" y="3045"/>
                    <a:pt x="2218" y="3044"/>
                    <a:pt x="2156" y="3041"/>
                  </a:cubicBezTo>
                  <a:lnTo>
                    <a:pt x="2156" y="3041"/>
                  </a:lnTo>
                  <a:cubicBezTo>
                    <a:pt x="2908" y="3141"/>
                    <a:pt x="2607" y="4812"/>
                    <a:pt x="2574" y="5096"/>
                  </a:cubicBezTo>
                  <a:cubicBezTo>
                    <a:pt x="2474" y="5714"/>
                    <a:pt x="2139" y="6283"/>
                    <a:pt x="1621" y="6667"/>
                  </a:cubicBezTo>
                  <a:cubicBezTo>
                    <a:pt x="1287" y="6906"/>
                    <a:pt x="621" y="6940"/>
                    <a:pt x="267" y="6940"/>
                  </a:cubicBezTo>
                  <a:cubicBezTo>
                    <a:pt x="125" y="6940"/>
                    <a:pt x="34" y="6934"/>
                    <a:pt x="34" y="6934"/>
                  </a:cubicBezTo>
                  <a:lnTo>
                    <a:pt x="34" y="6934"/>
                  </a:lnTo>
                  <a:cubicBezTo>
                    <a:pt x="34" y="6934"/>
                    <a:pt x="1" y="12849"/>
                    <a:pt x="1087" y="13367"/>
                  </a:cubicBezTo>
                  <a:cubicBezTo>
                    <a:pt x="2758" y="13083"/>
                    <a:pt x="6951" y="10393"/>
                    <a:pt x="8388" y="8722"/>
                  </a:cubicBezTo>
                  <a:cubicBezTo>
                    <a:pt x="7319" y="8087"/>
                    <a:pt x="6951" y="7385"/>
                    <a:pt x="6818" y="6199"/>
                  </a:cubicBezTo>
                  <a:cubicBezTo>
                    <a:pt x="6684" y="4996"/>
                    <a:pt x="7286" y="819"/>
                    <a:pt x="7286" y="819"/>
                  </a:cubicBezTo>
                  <a:cubicBezTo>
                    <a:pt x="7286" y="819"/>
                    <a:pt x="6901" y="635"/>
                    <a:pt x="6935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67;p52">
              <a:extLst>
                <a:ext uri="{FF2B5EF4-FFF2-40B4-BE49-F238E27FC236}">
                  <a16:creationId xmlns:a16="http://schemas.microsoft.com/office/drawing/2014/main" id="{05A187EA-BD72-4778-AF62-E0FBC3C6A9F6}"/>
                </a:ext>
              </a:extLst>
            </p:cNvPr>
            <p:cNvSpPr/>
            <p:nvPr/>
          </p:nvSpPr>
          <p:spPr>
            <a:xfrm>
              <a:off x="4289874" y="1526890"/>
              <a:ext cx="49838" cy="58812"/>
            </a:xfrm>
            <a:custGeom>
              <a:avLst/>
              <a:gdLst/>
              <a:ahLst/>
              <a:cxnLst/>
              <a:rect l="l" t="t" r="r" b="b"/>
              <a:pathLst>
                <a:path w="1555" h="1835" extrusionOk="0">
                  <a:moveTo>
                    <a:pt x="1230" y="1"/>
                  </a:moveTo>
                  <a:cubicBezTo>
                    <a:pt x="1154" y="1"/>
                    <a:pt x="1062" y="20"/>
                    <a:pt x="953" y="70"/>
                  </a:cubicBezTo>
                  <a:cubicBezTo>
                    <a:pt x="368" y="320"/>
                    <a:pt x="1" y="1707"/>
                    <a:pt x="519" y="1824"/>
                  </a:cubicBezTo>
                  <a:cubicBezTo>
                    <a:pt x="551" y="1832"/>
                    <a:pt x="582" y="1835"/>
                    <a:pt x="612" y="1835"/>
                  </a:cubicBezTo>
                  <a:cubicBezTo>
                    <a:pt x="1062" y="1835"/>
                    <a:pt x="1233" y="1062"/>
                    <a:pt x="920" y="905"/>
                  </a:cubicBezTo>
                  <a:cubicBezTo>
                    <a:pt x="853" y="872"/>
                    <a:pt x="769" y="838"/>
                    <a:pt x="686" y="805"/>
                  </a:cubicBezTo>
                  <a:cubicBezTo>
                    <a:pt x="686" y="805"/>
                    <a:pt x="908" y="151"/>
                    <a:pt x="1404" y="151"/>
                  </a:cubicBezTo>
                  <a:cubicBezTo>
                    <a:pt x="1452" y="151"/>
                    <a:pt x="1502" y="157"/>
                    <a:pt x="1555" y="170"/>
                  </a:cubicBezTo>
                  <a:cubicBezTo>
                    <a:pt x="1555" y="170"/>
                    <a:pt x="1461" y="1"/>
                    <a:pt x="123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68;p52">
              <a:extLst>
                <a:ext uri="{FF2B5EF4-FFF2-40B4-BE49-F238E27FC236}">
                  <a16:creationId xmlns:a16="http://schemas.microsoft.com/office/drawing/2014/main" id="{96C8006B-53F3-493F-ACE7-83197735CF15}"/>
                </a:ext>
              </a:extLst>
            </p:cNvPr>
            <p:cNvSpPr/>
            <p:nvPr/>
          </p:nvSpPr>
          <p:spPr>
            <a:xfrm>
              <a:off x="4129239" y="1444810"/>
              <a:ext cx="45094" cy="28653"/>
            </a:xfrm>
            <a:custGeom>
              <a:avLst/>
              <a:gdLst/>
              <a:ahLst/>
              <a:cxnLst/>
              <a:rect l="l" t="t" r="r" b="b"/>
              <a:pathLst>
                <a:path w="1407" h="894" extrusionOk="0">
                  <a:moveTo>
                    <a:pt x="662" y="0"/>
                  </a:moveTo>
                  <a:cubicBezTo>
                    <a:pt x="404" y="0"/>
                    <a:pt x="143" y="121"/>
                    <a:pt x="0" y="325"/>
                  </a:cubicBezTo>
                  <a:cubicBezTo>
                    <a:pt x="518" y="342"/>
                    <a:pt x="1003" y="542"/>
                    <a:pt x="1387" y="893"/>
                  </a:cubicBezTo>
                  <a:cubicBezTo>
                    <a:pt x="1407" y="258"/>
                    <a:pt x="1038" y="0"/>
                    <a:pt x="6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69;p52">
              <a:extLst>
                <a:ext uri="{FF2B5EF4-FFF2-40B4-BE49-F238E27FC236}">
                  <a16:creationId xmlns:a16="http://schemas.microsoft.com/office/drawing/2014/main" id="{2455E243-87B0-4B97-B4B5-124C8B7391CE}"/>
                </a:ext>
              </a:extLst>
            </p:cNvPr>
            <p:cNvSpPr/>
            <p:nvPr/>
          </p:nvSpPr>
          <p:spPr>
            <a:xfrm>
              <a:off x="4106195" y="1497116"/>
              <a:ext cx="23589" cy="23845"/>
            </a:xfrm>
            <a:custGeom>
              <a:avLst/>
              <a:gdLst/>
              <a:ahLst/>
              <a:cxnLst/>
              <a:rect l="l" t="t" r="r" b="b"/>
              <a:pathLst>
                <a:path w="736" h="744" extrusionOk="0">
                  <a:moveTo>
                    <a:pt x="374" y="0"/>
                  </a:moveTo>
                  <a:cubicBezTo>
                    <a:pt x="351" y="0"/>
                    <a:pt x="326" y="5"/>
                    <a:pt x="301" y="13"/>
                  </a:cubicBezTo>
                  <a:cubicBezTo>
                    <a:pt x="251" y="13"/>
                    <a:pt x="201" y="30"/>
                    <a:pt x="168" y="63"/>
                  </a:cubicBezTo>
                  <a:cubicBezTo>
                    <a:pt x="84" y="113"/>
                    <a:pt x="34" y="197"/>
                    <a:pt x="17" y="297"/>
                  </a:cubicBezTo>
                  <a:cubicBezTo>
                    <a:pt x="1" y="330"/>
                    <a:pt x="1" y="364"/>
                    <a:pt x="1" y="397"/>
                  </a:cubicBezTo>
                  <a:cubicBezTo>
                    <a:pt x="1" y="464"/>
                    <a:pt x="34" y="514"/>
                    <a:pt x="67" y="581"/>
                  </a:cubicBezTo>
                  <a:cubicBezTo>
                    <a:pt x="84" y="598"/>
                    <a:pt x="118" y="631"/>
                    <a:pt x="134" y="648"/>
                  </a:cubicBezTo>
                  <a:cubicBezTo>
                    <a:pt x="184" y="698"/>
                    <a:pt x="235" y="715"/>
                    <a:pt x="301" y="731"/>
                  </a:cubicBezTo>
                  <a:cubicBezTo>
                    <a:pt x="326" y="740"/>
                    <a:pt x="351" y="744"/>
                    <a:pt x="374" y="744"/>
                  </a:cubicBezTo>
                  <a:cubicBezTo>
                    <a:pt x="397" y="744"/>
                    <a:pt x="418" y="740"/>
                    <a:pt x="435" y="731"/>
                  </a:cubicBezTo>
                  <a:cubicBezTo>
                    <a:pt x="485" y="731"/>
                    <a:pt x="535" y="698"/>
                    <a:pt x="569" y="681"/>
                  </a:cubicBezTo>
                  <a:cubicBezTo>
                    <a:pt x="652" y="614"/>
                    <a:pt x="702" y="531"/>
                    <a:pt x="736" y="447"/>
                  </a:cubicBezTo>
                  <a:cubicBezTo>
                    <a:pt x="736" y="414"/>
                    <a:pt x="736" y="381"/>
                    <a:pt x="736" y="347"/>
                  </a:cubicBezTo>
                  <a:cubicBezTo>
                    <a:pt x="736" y="280"/>
                    <a:pt x="719" y="213"/>
                    <a:pt x="686" y="163"/>
                  </a:cubicBezTo>
                  <a:lnTo>
                    <a:pt x="619" y="97"/>
                  </a:lnTo>
                  <a:cubicBezTo>
                    <a:pt x="569" y="46"/>
                    <a:pt x="502" y="30"/>
                    <a:pt x="435" y="13"/>
                  </a:cubicBezTo>
                  <a:cubicBezTo>
                    <a:pt x="418" y="5"/>
                    <a:pt x="397" y="0"/>
                    <a:pt x="37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70;p52">
              <a:extLst>
                <a:ext uri="{FF2B5EF4-FFF2-40B4-BE49-F238E27FC236}">
                  <a16:creationId xmlns:a16="http://schemas.microsoft.com/office/drawing/2014/main" id="{4D455695-6353-4AA0-9D1A-850B9B759D97}"/>
                </a:ext>
              </a:extLst>
            </p:cNvPr>
            <p:cNvSpPr/>
            <p:nvPr/>
          </p:nvSpPr>
          <p:spPr>
            <a:xfrm>
              <a:off x="3641919" y="1458816"/>
              <a:ext cx="885221" cy="721862"/>
            </a:xfrm>
            <a:custGeom>
              <a:avLst/>
              <a:gdLst/>
              <a:ahLst/>
              <a:cxnLst/>
              <a:rect l="l" t="t" r="r" b="b"/>
              <a:pathLst>
                <a:path w="27620" h="22523" extrusionOk="0">
                  <a:moveTo>
                    <a:pt x="5533" y="1"/>
                  </a:moveTo>
                  <a:cubicBezTo>
                    <a:pt x="5223" y="1"/>
                    <a:pt x="0" y="1542"/>
                    <a:pt x="0" y="1542"/>
                  </a:cubicBezTo>
                  <a:cubicBezTo>
                    <a:pt x="0" y="1542"/>
                    <a:pt x="1086" y="14725"/>
                    <a:pt x="3275" y="20206"/>
                  </a:cubicBezTo>
                  <a:cubicBezTo>
                    <a:pt x="6328" y="21957"/>
                    <a:pt x="11822" y="22522"/>
                    <a:pt x="16421" y="22522"/>
                  </a:cubicBezTo>
                  <a:cubicBezTo>
                    <a:pt x="19676" y="22522"/>
                    <a:pt x="22483" y="22239"/>
                    <a:pt x="23660" y="21893"/>
                  </a:cubicBezTo>
                  <a:cubicBezTo>
                    <a:pt x="26500" y="21041"/>
                    <a:pt x="27352" y="19270"/>
                    <a:pt x="27469" y="18568"/>
                  </a:cubicBezTo>
                  <a:cubicBezTo>
                    <a:pt x="27603" y="17883"/>
                    <a:pt x="27620" y="16379"/>
                    <a:pt x="26400" y="15360"/>
                  </a:cubicBezTo>
                  <a:cubicBezTo>
                    <a:pt x="25197" y="14324"/>
                    <a:pt x="8672" y="13789"/>
                    <a:pt x="8672" y="13789"/>
                  </a:cubicBezTo>
                  <a:cubicBezTo>
                    <a:pt x="8672" y="13789"/>
                    <a:pt x="5548" y="105"/>
                    <a:pt x="5548" y="5"/>
                  </a:cubicBezTo>
                  <a:cubicBezTo>
                    <a:pt x="5548" y="2"/>
                    <a:pt x="5543" y="1"/>
                    <a:pt x="5533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371;p52">
            <a:extLst>
              <a:ext uri="{FF2B5EF4-FFF2-40B4-BE49-F238E27FC236}">
                <a16:creationId xmlns:a16="http://schemas.microsoft.com/office/drawing/2014/main" id="{E81C7E12-80EE-4862-ADB5-F8AFB18F8B19}"/>
              </a:ext>
            </a:extLst>
          </p:cNvPr>
          <p:cNvGrpSpPr/>
          <p:nvPr/>
        </p:nvGrpSpPr>
        <p:grpSpPr>
          <a:xfrm>
            <a:off x="7007006" y="5684578"/>
            <a:ext cx="1416995" cy="3491655"/>
            <a:chOff x="4454803" y="1366192"/>
            <a:chExt cx="1416995" cy="3491655"/>
          </a:xfrm>
        </p:grpSpPr>
        <p:sp>
          <p:nvSpPr>
            <p:cNvPr id="21" name="Google Shape;1372;p52">
              <a:extLst>
                <a:ext uri="{FF2B5EF4-FFF2-40B4-BE49-F238E27FC236}">
                  <a16:creationId xmlns:a16="http://schemas.microsoft.com/office/drawing/2014/main" id="{EF81C9AC-226C-47DA-B046-E373458E69A7}"/>
                </a:ext>
              </a:extLst>
            </p:cNvPr>
            <p:cNvSpPr/>
            <p:nvPr/>
          </p:nvSpPr>
          <p:spPr>
            <a:xfrm>
              <a:off x="4788443" y="1366192"/>
              <a:ext cx="629782" cy="560490"/>
            </a:xfrm>
            <a:custGeom>
              <a:avLst/>
              <a:gdLst/>
              <a:ahLst/>
              <a:cxnLst/>
              <a:rect l="l" t="t" r="r" b="b"/>
              <a:pathLst>
                <a:path w="19650" h="17488" extrusionOk="0">
                  <a:moveTo>
                    <a:pt x="15500" y="1"/>
                  </a:moveTo>
                  <a:cubicBezTo>
                    <a:pt x="15198" y="1"/>
                    <a:pt x="14899" y="20"/>
                    <a:pt x="14620" y="55"/>
                  </a:cubicBezTo>
                  <a:cubicBezTo>
                    <a:pt x="10761" y="589"/>
                    <a:pt x="8104" y="873"/>
                    <a:pt x="7670" y="3998"/>
                  </a:cubicBezTo>
                  <a:cubicBezTo>
                    <a:pt x="7536" y="5000"/>
                    <a:pt x="6684" y="5769"/>
                    <a:pt x="5748" y="6203"/>
                  </a:cubicBezTo>
                  <a:cubicBezTo>
                    <a:pt x="4829" y="6621"/>
                    <a:pt x="3810" y="6805"/>
                    <a:pt x="2874" y="7189"/>
                  </a:cubicBezTo>
                  <a:cubicBezTo>
                    <a:pt x="1922" y="7573"/>
                    <a:pt x="953" y="8158"/>
                    <a:pt x="635" y="9127"/>
                  </a:cubicBezTo>
                  <a:cubicBezTo>
                    <a:pt x="0" y="11116"/>
                    <a:pt x="385" y="13288"/>
                    <a:pt x="1638" y="14959"/>
                  </a:cubicBezTo>
                  <a:cubicBezTo>
                    <a:pt x="2933" y="16632"/>
                    <a:pt x="5046" y="17488"/>
                    <a:pt x="7141" y="17488"/>
                  </a:cubicBezTo>
                  <a:cubicBezTo>
                    <a:pt x="8100" y="17488"/>
                    <a:pt x="9055" y="17309"/>
                    <a:pt x="9925" y="16947"/>
                  </a:cubicBezTo>
                  <a:cubicBezTo>
                    <a:pt x="11112" y="16446"/>
                    <a:pt x="12198" y="15761"/>
                    <a:pt x="13167" y="14892"/>
                  </a:cubicBezTo>
                  <a:cubicBezTo>
                    <a:pt x="14370" y="13806"/>
                    <a:pt x="15389" y="12419"/>
                    <a:pt x="16893" y="11784"/>
                  </a:cubicBezTo>
                  <a:cubicBezTo>
                    <a:pt x="17444" y="11533"/>
                    <a:pt x="18062" y="11400"/>
                    <a:pt x="18564" y="11049"/>
                  </a:cubicBezTo>
                  <a:cubicBezTo>
                    <a:pt x="19249" y="10547"/>
                    <a:pt x="19583" y="9662"/>
                    <a:pt x="19616" y="8810"/>
                  </a:cubicBezTo>
                  <a:cubicBezTo>
                    <a:pt x="19650" y="7874"/>
                    <a:pt x="19466" y="6955"/>
                    <a:pt x="19299" y="6053"/>
                  </a:cubicBezTo>
                  <a:cubicBezTo>
                    <a:pt x="18831" y="3513"/>
                    <a:pt x="19265" y="1742"/>
                    <a:pt x="18112" y="706"/>
                  </a:cubicBezTo>
                  <a:cubicBezTo>
                    <a:pt x="17548" y="206"/>
                    <a:pt x="16500" y="1"/>
                    <a:pt x="15500" y="1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3;p52">
              <a:extLst>
                <a:ext uri="{FF2B5EF4-FFF2-40B4-BE49-F238E27FC236}">
                  <a16:creationId xmlns:a16="http://schemas.microsoft.com/office/drawing/2014/main" id="{68B2171C-5ABB-46A6-9C50-C875F97CCD81}"/>
                </a:ext>
              </a:extLst>
            </p:cNvPr>
            <p:cNvSpPr/>
            <p:nvPr/>
          </p:nvSpPr>
          <p:spPr>
            <a:xfrm>
              <a:off x="4882702" y="1438625"/>
              <a:ext cx="490557" cy="464981"/>
            </a:xfrm>
            <a:custGeom>
              <a:avLst/>
              <a:gdLst/>
              <a:ahLst/>
              <a:cxnLst/>
              <a:rect l="l" t="t" r="r" b="b"/>
              <a:pathLst>
                <a:path w="15306" h="14508" extrusionOk="0">
                  <a:moveTo>
                    <a:pt x="14770" y="0"/>
                  </a:moveTo>
                  <a:cubicBezTo>
                    <a:pt x="14770" y="0"/>
                    <a:pt x="14587" y="485"/>
                    <a:pt x="12899" y="535"/>
                  </a:cubicBezTo>
                  <a:cubicBezTo>
                    <a:pt x="11228" y="568"/>
                    <a:pt x="7719" y="401"/>
                    <a:pt x="7268" y="2840"/>
                  </a:cubicBezTo>
                  <a:cubicBezTo>
                    <a:pt x="6834" y="5280"/>
                    <a:pt x="5998" y="6299"/>
                    <a:pt x="4578" y="6600"/>
                  </a:cubicBezTo>
                  <a:cubicBezTo>
                    <a:pt x="3141" y="6917"/>
                    <a:pt x="986" y="6867"/>
                    <a:pt x="485" y="8638"/>
                  </a:cubicBezTo>
                  <a:cubicBezTo>
                    <a:pt x="0" y="10426"/>
                    <a:pt x="2573" y="14319"/>
                    <a:pt x="6249" y="14503"/>
                  </a:cubicBezTo>
                  <a:cubicBezTo>
                    <a:pt x="6312" y="14506"/>
                    <a:pt x="6375" y="14507"/>
                    <a:pt x="6436" y="14507"/>
                  </a:cubicBezTo>
                  <a:cubicBezTo>
                    <a:pt x="9966" y="14507"/>
                    <a:pt x="10669" y="9877"/>
                    <a:pt x="12114" y="9039"/>
                  </a:cubicBezTo>
                  <a:cubicBezTo>
                    <a:pt x="13567" y="8204"/>
                    <a:pt x="14687" y="7669"/>
                    <a:pt x="14988" y="6333"/>
                  </a:cubicBezTo>
                  <a:cubicBezTo>
                    <a:pt x="15305" y="5013"/>
                    <a:pt x="14770" y="0"/>
                    <a:pt x="14770" y="0"/>
                  </a:cubicBezTo>
                  <a:close/>
                </a:path>
              </a:pathLst>
            </a:custGeom>
            <a:solidFill>
              <a:srgbClr val="CD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4;p52">
              <a:extLst>
                <a:ext uri="{FF2B5EF4-FFF2-40B4-BE49-F238E27FC236}">
                  <a16:creationId xmlns:a16="http://schemas.microsoft.com/office/drawing/2014/main" id="{34A157E0-8715-4663-86DA-3DF4C8D51DF1}"/>
                </a:ext>
              </a:extLst>
            </p:cNvPr>
            <p:cNvSpPr/>
            <p:nvPr/>
          </p:nvSpPr>
          <p:spPr>
            <a:xfrm>
              <a:off x="5346434" y="4644682"/>
              <a:ext cx="518954" cy="213165"/>
            </a:xfrm>
            <a:custGeom>
              <a:avLst/>
              <a:gdLst/>
              <a:ahLst/>
              <a:cxnLst/>
              <a:rect l="l" t="t" r="r" b="b"/>
              <a:pathLst>
                <a:path w="16192" h="6651" extrusionOk="0">
                  <a:moveTo>
                    <a:pt x="6417" y="1"/>
                  </a:moveTo>
                  <a:lnTo>
                    <a:pt x="1" y="502"/>
                  </a:lnTo>
                  <a:lnTo>
                    <a:pt x="118" y="3660"/>
                  </a:lnTo>
                  <a:lnTo>
                    <a:pt x="235" y="6651"/>
                  </a:lnTo>
                  <a:lnTo>
                    <a:pt x="16191" y="6651"/>
                  </a:lnTo>
                  <a:cubicBezTo>
                    <a:pt x="16191" y="6651"/>
                    <a:pt x="15272" y="4679"/>
                    <a:pt x="12682" y="4111"/>
                  </a:cubicBezTo>
                  <a:cubicBezTo>
                    <a:pt x="11563" y="3877"/>
                    <a:pt x="10477" y="3526"/>
                    <a:pt x="9441" y="3075"/>
                  </a:cubicBezTo>
                  <a:cubicBezTo>
                    <a:pt x="6333" y="1672"/>
                    <a:pt x="6417" y="1"/>
                    <a:pt x="6417" y="1"/>
                  </a:cubicBezTo>
                  <a:close/>
                </a:path>
              </a:pathLst>
            </a:custGeom>
            <a:solidFill>
              <a:srgbClr val="F38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5;p52">
              <a:extLst>
                <a:ext uri="{FF2B5EF4-FFF2-40B4-BE49-F238E27FC236}">
                  <a16:creationId xmlns:a16="http://schemas.microsoft.com/office/drawing/2014/main" id="{AB334DB4-04D5-44DE-A9F9-874222B78DAC}"/>
                </a:ext>
              </a:extLst>
            </p:cNvPr>
            <p:cNvSpPr/>
            <p:nvPr/>
          </p:nvSpPr>
          <p:spPr>
            <a:xfrm>
              <a:off x="5146698" y="2814339"/>
              <a:ext cx="449309" cy="1905373"/>
            </a:xfrm>
            <a:custGeom>
              <a:avLst/>
              <a:gdLst/>
              <a:ahLst/>
              <a:cxnLst/>
              <a:rect l="l" t="t" r="r" b="b"/>
              <a:pathLst>
                <a:path w="14019" h="59450" extrusionOk="0">
                  <a:moveTo>
                    <a:pt x="0" y="0"/>
                  </a:moveTo>
                  <a:cubicBezTo>
                    <a:pt x="0" y="0"/>
                    <a:pt x="318" y="2640"/>
                    <a:pt x="769" y="6400"/>
                  </a:cubicBezTo>
                  <a:cubicBezTo>
                    <a:pt x="1705" y="14169"/>
                    <a:pt x="3208" y="26717"/>
                    <a:pt x="3626" y="30493"/>
                  </a:cubicBezTo>
                  <a:cubicBezTo>
                    <a:pt x="3626" y="35907"/>
                    <a:pt x="4578" y="59449"/>
                    <a:pt x="4578" y="59449"/>
                  </a:cubicBezTo>
                  <a:lnTo>
                    <a:pt x="14019" y="57244"/>
                  </a:lnTo>
                  <a:cubicBezTo>
                    <a:pt x="14019" y="57244"/>
                    <a:pt x="13969" y="35957"/>
                    <a:pt x="13818" y="29507"/>
                  </a:cubicBezTo>
                  <a:cubicBezTo>
                    <a:pt x="13718" y="25230"/>
                    <a:pt x="12766" y="13451"/>
                    <a:pt x="11680" y="6400"/>
                  </a:cubicBezTo>
                  <a:cubicBezTo>
                    <a:pt x="11128" y="2824"/>
                    <a:pt x="10727" y="334"/>
                    <a:pt x="10727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6;p52">
              <a:extLst>
                <a:ext uri="{FF2B5EF4-FFF2-40B4-BE49-F238E27FC236}">
                  <a16:creationId xmlns:a16="http://schemas.microsoft.com/office/drawing/2014/main" id="{E162C63E-DCAE-4DEE-86BE-BDB38B33FCBD}"/>
                </a:ext>
              </a:extLst>
            </p:cNvPr>
            <p:cNvSpPr/>
            <p:nvPr/>
          </p:nvSpPr>
          <p:spPr>
            <a:xfrm>
              <a:off x="5350184" y="4743236"/>
              <a:ext cx="515204" cy="114611"/>
            </a:xfrm>
            <a:custGeom>
              <a:avLst/>
              <a:gdLst/>
              <a:ahLst/>
              <a:cxnLst/>
              <a:rect l="l" t="t" r="r" b="b"/>
              <a:pathLst>
                <a:path w="16075" h="3576" extrusionOk="0">
                  <a:moveTo>
                    <a:pt x="9324" y="0"/>
                  </a:moveTo>
                  <a:cubicBezTo>
                    <a:pt x="8622" y="685"/>
                    <a:pt x="7904" y="1521"/>
                    <a:pt x="7503" y="2373"/>
                  </a:cubicBezTo>
                  <a:cubicBezTo>
                    <a:pt x="3710" y="2022"/>
                    <a:pt x="1471" y="1036"/>
                    <a:pt x="1" y="585"/>
                  </a:cubicBezTo>
                  <a:lnTo>
                    <a:pt x="1" y="585"/>
                  </a:lnTo>
                  <a:lnTo>
                    <a:pt x="118" y="3576"/>
                  </a:lnTo>
                  <a:lnTo>
                    <a:pt x="16074" y="3576"/>
                  </a:lnTo>
                  <a:cubicBezTo>
                    <a:pt x="16074" y="3576"/>
                    <a:pt x="15155" y="1604"/>
                    <a:pt x="12565" y="1036"/>
                  </a:cubicBezTo>
                  <a:cubicBezTo>
                    <a:pt x="11446" y="802"/>
                    <a:pt x="10360" y="451"/>
                    <a:pt x="932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7;p52">
              <a:extLst>
                <a:ext uri="{FF2B5EF4-FFF2-40B4-BE49-F238E27FC236}">
                  <a16:creationId xmlns:a16="http://schemas.microsoft.com/office/drawing/2014/main" id="{D65C6536-68F5-4FDC-BA07-C992459CA7BE}"/>
                </a:ext>
              </a:extLst>
            </p:cNvPr>
            <p:cNvSpPr/>
            <p:nvPr/>
          </p:nvSpPr>
          <p:spPr>
            <a:xfrm>
              <a:off x="4886965" y="4644682"/>
              <a:ext cx="511454" cy="213165"/>
            </a:xfrm>
            <a:custGeom>
              <a:avLst/>
              <a:gdLst/>
              <a:ahLst/>
              <a:cxnLst/>
              <a:rect l="l" t="t" r="r" b="b"/>
              <a:pathLst>
                <a:path w="15958" h="6651" extrusionOk="0">
                  <a:moveTo>
                    <a:pt x="6784" y="1"/>
                  </a:moveTo>
                  <a:lnTo>
                    <a:pt x="335" y="502"/>
                  </a:lnTo>
                  <a:lnTo>
                    <a:pt x="168" y="3660"/>
                  </a:lnTo>
                  <a:lnTo>
                    <a:pt x="1" y="6651"/>
                  </a:lnTo>
                  <a:lnTo>
                    <a:pt x="15957" y="6651"/>
                  </a:lnTo>
                  <a:cubicBezTo>
                    <a:pt x="15957" y="6651"/>
                    <a:pt x="15222" y="4679"/>
                    <a:pt x="12682" y="4111"/>
                  </a:cubicBezTo>
                  <a:cubicBezTo>
                    <a:pt x="11596" y="3877"/>
                    <a:pt x="10544" y="3543"/>
                    <a:pt x="9541" y="3075"/>
                  </a:cubicBezTo>
                  <a:cubicBezTo>
                    <a:pt x="6567" y="1672"/>
                    <a:pt x="6784" y="1"/>
                    <a:pt x="678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78;p52">
              <a:extLst>
                <a:ext uri="{FF2B5EF4-FFF2-40B4-BE49-F238E27FC236}">
                  <a16:creationId xmlns:a16="http://schemas.microsoft.com/office/drawing/2014/main" id="{6451F625-FCD5-4666-B61C-84297E19949A}"/>
                </a:ext>
              </a:extLst>
            </p:cNvPr>
            <p:cNvSpPr/>
            <p:nvPr/>
          </p:nvSpPr>
          <p:spPr>
            <a:xfrm>
              <a:off x="4838762" y="2814339"/>
              <a:ext cx="415592" cy="1905373"/>
            </a:xfrm>
            <a:custGeom>
              <a:avLst/>
              <a:gdLst/>
              <a:ahLst/>
              <a:cxnLst/>
              <a:rect l="l" t="t" r="r" b="b"/>
              <a:pathLst>
                <a:path w="12967" h="59450" extrusionOk="0">
                  <a:moveTo>
                    <a:pt x="803" y="0"/>
                  </a:moveTo>
                  <a:cubicBezTo>
                    <a:pt x="803" y="0"/>
                    <a:pt x="886" y="2640"/>
                    <a:pt x="987" y="6400"/>
                  </a:cubicBezTo>
                  <a:cubicBezTo>
                    <a:pt x="1221" y="14169"/>
                    <a:pt x="1588" y="26717"/>
                    <a:pt x="1672" y="30493"/>
                  </a:cubicBezTo>
                  <a:cubicBezTo>
                    <a:pt x="1187" y="35907"/>
                    <a:pt x="1" y="59449"/>
                    <a:pt x="1" y="59449"/>
                  </a:cubicBezTo>
                  <a:lnTo>
                    <a:pt x="9658" y="57244"/>
                  </a:lnTo>
                  <a:cubicBezTo>
                    <a:pt x="9658" y="57244"/>
                    <a:pt x="12265" y="35406"/>
                    <a:pt x="12683" y="28956"/>
                  </a:cubicBezTo>
                  <a:cubicBezTo>
                    <a:pt x="12967" y="24679"/>
                    <a:pt x="12332" y="13451"/>
                    <a:pt x="11897" y="6400"/>
                  </a:cubicBezTo>
                  <a:cubicBezTo>
                    <a:pt x="11664" y="2824"/>
                    <a:pt x="11480" y="334"/>
                    <a:pt x="11480" y="334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79;p52">
              <a:extLst>
                <a:ext uri="{FF2B5EF4-FFF2-40B4-BE49-F238E27FC236}">
                  <a16:creationId xmlns:a16="http://schemas.microsoft.com/office/drawing/2014/main" id="{18C9249B-AA7D-4F1D-8138-5E48CDA91C01}"/>
                </a:ext>
              </a:extLst>
            </p:cNvPr>
            <p:cNvSpPr/>
            <p:nvPr/>
          </p:nvSpPr>
          <p:spPr>
            <a:xfrm>
              <a:off x="4866101" y="2814339"/>
              <a:ext cx="382357" cy="205120"/>
            </a:xfrm>
            <a:custGeom>
              <a:avLst/>
              <a:gdLst/>
              <a:ahLst/>
              <a:cxnLst/>
              <a:rect l="l" t="t" r="r" b="b"/>
              <a:pathLst>
                <a:path w="11930" h="6400" extrusionOk="0">
                  <a:moveTo>
                    <a:pt x="0" y="0"/>
                  </a:moveTo>
                  <a:cubicBezTo>
                    <a:pt x="0" y="0"/>
                    <a:pt x="84" y="2640"/>
                    <a:pt x="217" y="6400"/>
                  </a:cubicBezTo>
                  <a:lnTo>
                    <a:pt x="11930" y="6400"/>
                  </a:lnTo>
                  <a:cubicBezTo>
                    <a:pt x="11696" y="2824"/>
                    <a:pt x="11496" y="334"/>
                    <a:pt x="11496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0;p52">
              <a:extLst>
                <a:ext uri="{FF2B5EF4-FFF2-40B4-BE49-F238E27FC236}">
                  <a16:creationId xmlns:a16="http://schemas.microsoft.com/office/drawing/2014/main" id="{633BABC9-32C3-4F25-B899-0D370B9FA97F}"/>
                </a:ext>
              </a:extLst>
            </p:cNvPr>
            <p:cNvSpPr/>
            <p:nvPr/>
          </p:nvSpPr>
          <p:spPr>
            <a:xfrm>
              <a:off x="4886965" y="4743236"/>
              <a:ext cx="511454" cy="114611"/>
            </a:xfrm>
            <a:custGeom>
              <a:avLst/>
              <a:gdLst/>
              <a:ahLst/>
              <a:cxnLst/>
              <a:rect l="l" t="t" r="r" b="b"/>
              <a:pathLst>
                <a:path w="15958" h="3576" extrusionOk="0">
                  <a:moveTo>
                    <a:pt x="9541" y="0"/>
                  </a:moveTo>
                  <a:cubicBezTo>
                    <a:pt x="8773" y="685"/>
                    <a:pt x="7971" y="1521"/>
                    <a:pt x="7503" y="2373"/>
                  </a:cubicBezTo>
                  <a:cubicBezTo>
                    <a:pt x="3743" y="2022"/>
                    <a:pt x="1588" y="1036"/>
                    <a:pt x="168" y="585"/>
                  </a:cubicBezTo>
                  <a:lnTo>
                    <a:pt x="1" y="3576"/>
                  </a:lnTo>
                  <a:lnTo>
                    <a:pt x="15957" y="3576"/>
                  </a:lnTo>
                  <a:cubicBezTo>
                    <a:pt x="15957" y="3576"/>
                    <a:pt x="15222" y="1604"/>
                    <a:pt x="12682" y="1036"/>
                  </a:cubicBezTo>
                  <a:cubicBezTo>
                    <a:pt x="11596" y="802"/>
                    <a:pt x="10544" y="468"/>
                    <a:pt x="954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1;p52">
              <a:extLst>
                <a:ext uri="{FF2B5EF4-FFF2-40B4-BE49-F238E27FC236}">
                  <a16:creationId xmlns:a16="http://schemas.microsoft.com/office/drawing/2014/main" id="{035C08A1-37BB-4A80-A5A6-DE0C9C86EAC7}"/>
                </a:ext>
              </a:extLst>
            </p:cNvPr>
            <p:cNvSpPr/>
            <p:nvPr/>
          </p:nvSpPr>
          <p:spPr>
            <a:xfrm>
              <a:off x="5704689" y="1612111"/>
              <a:ext cx="115188" cy="133905"/>
            </a:xfrm>
            <a:custGeom>
              <a:avLst/>
              <a:gdLst/>
              <a:ahLst/>
              <a:cxnLst/>
              <a:rect l="l" t="t" r="r" b="b"/>
              <a:pathLst>
                <a:path w="3594" h="4178" extrusionOk="0">
                  <a:moveTo>
                    <a:pt x="836" y="1"/>
                  </a:moveTo>
                  <a:lnTo>
                    <a:pt x="1" y="3810"/>
                  </a:lnTo>
                  <a:lnTo>
                    <a:pt x="3593" y="4178"/>
                  </a:lnTo>
                  <a:lnTo>
                    <a:pt x="3326" y="602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2;p52">
              <a:extLst>
                <a:ext uri="{FF2B5EF4-FFF2-40B4-BE49-F238E27FC236}">
                  <a16:creationId xmlns:a16="http://schemas.microsoft.com/office/drawing/2014/main" id="{A3D23C2D-E365-4418-A164-9ECE8360A88D}"/>
                </a:ext>
              </a:extLst>
            </p:cNvPr>
            <p:cNvSpPr/>
            <p:nvPr/>
          </p:nvSpPr>
          <p:spPr>
            <a:xfrm>
              <a:off x="5179357" y="1675314"/>
              <a:ext cx="685485" cy="626449"/>
            </a:xfrm>
            <a:custGeom>
              <a:avLst/>
              <a:gdLst/>
              <a:ahLst/>
              <a:cxnLst/>
              <a:rect l="l" t="t" r="r" b="b"/>
              <a:pathLst>
                <a:path w="21388" h="19546" extrusionOk="0">
                  <a:moveTo>
                    <a:pt x="21204" y="0"/>
                  </a:moveTo>
                  <a:lnTo>
                    <a:pt x="15055" y="17"/>
                  </a:lnTo>
                  <a:cubicBezTo>
                    <a:pt x="15055" y="17"/>
                    <a:pt x="14236" y="4996"/>
                    <a:pt x="13635" y="9541"/>
                  </a:cubicBezTo>
                  <a:cubicBezTo>
                    <a:pt x="11663" y="8171"/>
                    <a:pt x="9675" y="6968"/>
                    <a:pt x="8422" y="6199"/>
                  </a:cubicBezTo>
                  <a:cubicBezTo>
                    <a:pt x="7223" y="5454"/>
                    <a:pt x="6057" y="5121"/>
                    <a:pt x="5007" y="5121"/>
                  </a:cubicBezTo>
                  <a:cubicBezTo>
                    <a:pt x="3348" y="5121"/>
                    <a:pt x="1977" y="5951"/>
                    <a:pt x="1220" y="7302"/>
                  </a:cubicBezTo>
                  <a:cubicBezTo>
                    <a:pt x="1" y="9491"/>
                    <a:pt x="4579" y="13334"/>
                    <a:pt x="6417" y="14436"/>
                  </a:cubicBezTo>
                  <a:cubicBezTo>
                    <a:pt x="8505" y="15690"/>
                    <a:pt x="10577" y="16976"/>
                    <a:pt x="12783" y="17995"/>
                  </a:cubicBezTo>
                  <a:cubicBezTo>
                    <a:pt x="13981" y="18562"/>
                    <a:pt x="15258" y="19546"/>
                    <a:pt x="16561" y="19546"/>
                  </a:cubicBezTo>
                  <a:cubicBezTo>
                    <a:pt x="16948" y="19546"/>
                    <a:pt x="17338" y="19459"/>
                    <a:pt x="17728" y="19248"/>
                  </a:cubicBezTo>
                  <a:cubicBezTo>
                    <a:pt x="20435" y="17795"/>
                    <a:pt x="21154" y="12348"/>
                    <a:pt x="21254" y="9791"/>
                  </a:cubicBezTo>
                  <a:cubicBezTo>
                    <a:pt x="21388" y="6533"/>
                    <a:pt x="21354" y="3258"/>
                    <a:pt x="2120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3;p52">
              <a:extLst>
                <a:ext uri="{FF2B5EF4-FFF2-40B4-BE49-F238E27FC236}">
                  <a16:creationId xmlns:a16="http://schemas.microsoft.com/office/drawing/2014/main" id="{940A633C-10AB-477E-81DF-442380D2A69C}"/>
                </a:ext>
              </a:extLst>
            </p:cNvPr>
            <p:cNvSpPr/>
            <p:nvPr/>
          </p:nvSpPr>
          <p:spPr>
            <a:xfrm>
              <a:off x="4778252" y="1823641"/>
              <a:ext cx="829005" cy="1100501"/>
            </a:xfrm>
            <a:custGeom>
              <a:avLst/>
              <a:gdLst/>
              <a:ahLst/>
              <a:cxnLst/>
              <a:rect l="l" t="t" r="r" b="b"/>
              <a:pathLst>
                <a:path w="25866" h="34337" extrusionOk="0">
                  <a:moveTo>
                    <a:pt x="8739" y="0"/>
                  </a:moveTo>
                  <a:cubicBezTo>
                    <a:pt x="8422" y="84"/>
                    <a:pt x="8088" y="151"/>
                    <a:pt x="7754" y="201"/>
                  </a:cubicBezTo>
                  <a:cubicBezTo>
                    <a:pt x="5364" y="602"/>
                    <a:pt x="2674" y="686"/>
                    <a:pt x="1237" y="3125"/>
                  </a:cubicBezTo>
                  <a:cubicBezTo>
                    <a:pt x="1" y="5214"/>
                    <a:pt x="1070" y="11262"/>
                    <a:pt x="2140" y="16392"/>
                  </a:cubicBezTo>
                  <a:cubicBezTo>
                    <a:pt x="2741" y="19265"/>
                    <a:pt x="2758" y="22223"/>
                    <a:pt x="2173" y="25097"/>
                  </a:cubicBezTo>
                  <a:cubicBezTo>
                    <a:pt x="1371" y="29090"/>
                    <a:pt x="569" y="34336"/>
                    <a:pt x="569" y="34336"/>
                  </a:cubicBezTo>
                  <a:lnTo>
                    <a:pt x="25866" y="34336"/>
                  </a:lnTo>
                  <a:cubicBezTo>
                    <a:pt x="24730" y="29123"/>
                    <a:pt x="21221" y="18848"/>
                    <a:pt x="21187" y="18764"/>
                  </a:cubicBezTo>
                  <a:cubicBezTo>
                    <a:pt x="21187" y="18764"/>
                    <a:pt x="21889" y="2674"/>
                    <a:pt x="20937" y="1571"/>
                  </a:cubicBezTo>
                  <a:cubicBezTo>
                    <a:pt x="20369" y="886"/>
                    <a:pt x="19015" y="502"/>
                    <a:pt x="18046" y="318"/>
                  </a:cubicBezTo>
                  <a:cubicBezTo>
                    <a:pt x="17428" y="184"/>
                    <a:pt x="16960" y="134"/>
                    <a:pt x="16960" y="134"/>
                  </a:cubicBezTo>
                  <a:cubicBezTo>
                    <a:pt x="16793" y="134"/>
                    <a:pt x="11379" y="0"/>
                    <a:pt x="8739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4;p52">
              <a:extLst>
                <a:ext uri="{FF2B5EF4-FFF2-40B4-BE49-F238E27FC236}">
                  <a16:creationId xmlns:a16="http://schemas.microsoft.com/office/drawing/2014/main" id="{E7227296-846E-449F-90A6-084E322C08DE}"/>
                </a:ext>
              </a:extLst>
            </p:cNvPr>
            <p:cNvSpPr/>
            <p:nvPr/>
          </p:nvSpPr>
          <p:spPr>
            <a:xfrm>
              <a:off x="4946418" y="2631718"/>
              <a:ext cx="158007" cy="181339"/>
            </a:xfrm>
            <a:custGeom>
              <a:avLst/>
              <a:gdLst/>
              <a:ahLst/>
              <a:cxnLst/>
              <a:rect l="l" t="t" r="r" b="b"/>
              <a:pathLst>
                <a:path w="4930" h="5658" extrusionOk="0">
                  <a:moveTo>
                    <a:pt x="4929" y="1"/>
                  </a:moveTo>
                  <a:lnTo>
                    <a:pt x="117" y="118"/>
                  </a:lnTo>
                  <a:cubicBezTo>
                    <a:pt x="101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87" y="5657"/>
                  </a:cubicBezTo>
                  <a:cubicBezTo>
                    <a:pt x="2678" y="5657"/>
                    <a:pt x="2983" y="5618"/>
                    <a:pt x="3292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5;p52">
              <a:extLst>
                <a:ext uri="{FF2B5EF4-FFF2-40B4-BE49-F238E27FC236}">
                  <a16:creationId xmlns:a16="http://schemas.microsoft.com/office/drawing/2014/main" id="{D1D8A52A-2BA1-45B8-9771-ABD473E3D5B5}"/>
                </a:ext>
              </a:extLst>
            </p:cNvPr>
            <p:cNvSpPr/>
            <p:nvPr/>
          </p:nvSpPr>
          <p:spPr>
            <a:xfrm>
              <a:off x="5312172" y="2631718"/>
              <a:ext cx="158007" cy="181339"/>
            </a:xfrm>
            <a:custGeom>
              <a:avLst/>
              <a:gdLst/>
              <a:ahLst/>
              <a:cxnLst/>
              <a:rect l="l" t="t" r="r" b="b"/>
              <a:pathLst>
                <a:path w="4930" h="5658" extrusionOk="0">
                  <a:moveTo>
                    <a:pt x="4929" y="1"/>
                  </a:moveTo>
                  <a:lnTo>
                    <a:pt x="101" y="118"/>
                  </a:lnTo>
                  <a:cubicBezTo>
                    <a:pt x="84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78" y="5657"/>
                  </a:cubicBezTo>
                  <a:cubicBezTo>
                    <a:pt x="2667" y="5657"/>
                    <a:pt x="2969" y="5618"/>
                    <a:pt x="3275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86;p52">
              <a:extLst>
                <a:ext uri="{FF2B5EF4-FFF2-40B4-BE49-F238E27FC236}">
                  <a16:creationId xmlns:a16="http://schemas.microsoft.com/office/drawing/2014/main" id="{6C431B4F-CDBF-4C63-B6C4-F89979577E37}"/>
                </a:ext>
              </a:extLst>
            </p:cNvPr>
            <p:cNvSpPr/>
            <p:nvPr/>
          </p:nvSpPr>
          <p:spPr>
            <a:xfrm>
              <a:off x="5026735" y="1823641"/>
              <a:ext cx="329923" cy="234574"/>
            </a:xfrm>
            <a:custGeom>
              <a:avLst/>
              <a:gdLst/>
              <a:ahLst/>
              <a:cxnLst/>
              <a:rect l="l" t="t" r="r" b="b"/>
              <a:pathLst>
                <a:path w="10294" h="7319" extrusionOk="0">
                  <a:moveTo>
                    <a:pt x="986" y="0"/>
                  </a:moveTo>
                  <a:cubicBezTo>
                    <a:pt x="669" y="84"/>
                    <a:pt x="335" y="151"/>
                    <a:pt x="1" y="201"/>
                  </a:cubicBezTo>
                  <a:cubicBezTo>
                    <a:pt x="1387" y="3041"/>
                    <a:pt x="5080" y="7085"/>
                    <a:pt x="7152" y="7319"/>
                  </a:cubicBezTo>
                  <a:cubicBezTo>
                    <a:pt x="8438" y="6767"/>
                    <a:pt x="9708" y="2473"/>
                    <a:pt x="10293" y="301"/>
                  </a:cubicBezTo>
                  <a:cubicBezTo>
                    <a:pt x="9675" y="184"/>
                    <a:pt x="9207" y="134"/>
                    <a:pt x="9207" y="134"/>
                  </a:cubicBezTo>
                  <a:cubicBezTo>
                    <a:pt x="9040" y="134"/>
                    <a:pt x="3626" y="0"/>
                    <a:pt x="98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87;p52">
              <a:extLst>
                <a:ext uri="{FF2B5EF4-FFF2-40B4-BE49-F238E27FC236}">
                  <a16:creationId xmlns:a16="http://schemas.microsoft.com/office/drawing/2014/main" id="{941BA1A1-6BEB-4804-852A-88ED3E7F8BA9}"/>
                </a:ext>
              </a:extLst>
            </p:cNvPr>
            <p:cNvSpPr/>
            <p:nvPr/>
          </p:nvSpPr>
          <p:spPr>
            <a:xfrm>
              <a:off x="4483199" y="2977121"/>
              <a:ext cx="175538" cy="319122"/>
            </a:xfrm>
            <a:custGeom>
              <a:avLst/>
              <a:gdLst/>
              <a:ahLst/>
              <a:cxnLst/>
              <a:rect l="l" t="t" r="r" b="b"/>
              <a:pathLst>
                <a:path w="5477" h="9957" extrusionOk="0">
                  <a:moveTo>
                    <a:pt x="752" y="1"/>
                  </a:moveTo>
                  <a:lnTo>
                    <a:pt x="468" y="4679"/>
                  </a:lnTo>
                  <a:cubicBezTo>
                    <a:pt x="0" y="5899"/>
                    <a:pt x="518" y="9007"/>
                    <a:pt x="736" y="9207"/>
                  </a:cubicBezTo>
                  <a:cubicBezTo>
                    <a:pt x="757" y="9225"/>
                    <a:pt x="776" y="9234"/>
                    <a:pt x="794" y="9234"/>
                  </a:cubicBezTo>
                  <a:cubicBezTo>
                    <a:pt x="1139" y="9234"/>
                    <a:pt x="903" y="6081"/>
                    <a:pt x="1112" y="6081"/>
                  </a:cubicBezTo>
                  <a:cubicBezTo>
                    <a:pt x="1115" y="6081"/>
                    <a:pt x="1117" y="6082"/>
                    <a:pt x="1120" y="6083"/>
                  </a:cubicBezTo>
                  <a:cubicBezTo>
                    <a:pt x="1335" y="6149"/>
                    <a:pt x="1042" y="9642"/>
                    <a:pt x="1491" y="9642"/>
                  </a:cubicBezTo>
                  <a:cubicBezTo>
                    <a:pt x="1496" y="9642"/>
                    <a:pt x="1500" y="9642"/>
                    <a:pt x="1504" y="9641"/>
                  </a:cubicBezTo>
                  <a:cubicBezTo>
                    <a:pt x="1966" y="9575"/>
                    <a:pt x="1858" y="6231"/>
                    <a:pt x="2048" y="6231"/>
                  </a:cubicBezTo>
                  <a:cubicBezTo>
                    <a:pt x="2051" y="6231"/>
                    <a:pt x="2053" y="6232"/>
                    <a:pt x="2056" y="6233"/>
                  </a:cubicBezTo>
                  <a:cubicBezTo>
                    <a:pt x="2256" y="6316"/>
                    <a:pt x="2022" y="9040"/>
                    <a:pt x="2106" y="9458"/>
                  </a:cubicBezTo>
                  <a:cubicBezTo>
                    <a:pt x="2173" y="9737"/>
                    <a:pt x="2262" y="9956"/>
                    <a:pt x="2399" y="9956"/>
                  </a:cubicBezTo>
                  <a:cubicBezTo>
                    <a:pt x="2467" y="9956"/>
                    <a:pt x="2546" y="9902"/>
                    <a:pt x="2640" y="9775"/>
                  </a:cubicBezTo>
                  <a:cubicBezTo>
                    <a:pt x="2924" y="9374"/>
                    <a:pt x="2791" y="6400"/>
                    <a:pt x="3025" y="6350"/>
                  </a:cubicBezTo>
                  <a:cubicBezTo>
                    <a:pt x="3026" y="6350"/>
                    <a:pt x="3028" y="6349"/>
                    <a:pt x="3029" y="6349"/>
                  </a:cubicBezTo>
                  <a:cubicBezTo>
                    <a:pt x="3227" y="6349"/>
                    <a:pt x="2815" y="9526"/>
                    <a:pt x="3292" y="9526"/>
                  </a:cubicBezTo>
                  <a:cubicBezTo>
                    <a:pt x="3313" y="9526"/>
                    <a:pt x="3335" y="9520"/>
                    <a:pt x="3359" y="9508"/>
                  </a:cubicBezTo>
                  <a:cubicBezTo>
                    <a:pt x="3827" y="9274"/>
                    <a:pt x="4127" y="5147"/>
                    <a:pt x="4127" y="5147"/>
                  </a:cubicBezTo>
                  <a:lnTo>
                    <a:pt x="4445" y="5915"/>
                  </a:lnTo>
                  <a:cubicBezTo>
                    <a:pt x="4445" y="5915"/>
                    <a:pt x="4445" y="7603"/>
                    <a:pt x="4846" y="7753"/>
                  </a:cubicBezTo>
                  <a:cubicBezTo>
                    <a:pt x="4864" y="7761"/>
                    <a:pt x="4882" y="7765"/>
                    <a:pt x="4900" y="7765"/>
                  </a:cubicBezTo>
                  <a:cubicBezTo>
                    <a:pt x="5268" y="7765"/>
                    <a:pt x="5477" y="6179"/>
                    <a:pt x="5397" y="5765"/>
                  </a:cubicBezTo>
                  <a:cubicBezTo>
                    <a:pt x="5297" y="5331"/>
                    <a:pt x="5063" y="4044"/>
                    <a:pt x="4061" y="3392"/>
                  </a:cubicBezTo>
                  <a:lnTo>
                    <a:pt x="4729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88;p52">
              <a:extLst>
                <a:ext uri="{FF2B5EF4-FFF2-40B4-BE49-F238E27FC236}">
                  <a16:creationId xmlns:a16="http://schemas.microsoft.com/office/drawing/2014/main" id="{6FE82D9A-167D-4FA8-BA3F-219B4F763F14}"/>
                </a:ext>
              </a:extLst>
            </p:cNvPr>
            <p:cNvSpPr/>
            <p:nvPr/>
          </p:nvSpPr>
          <p:spPr>
            <a:xfrm>
              <a:off x="4454803" y="1875819"/>
              <a:ext cx="564465" cy="1160787"/>
            </a:xfrm>
            <a:custGeom>
              <a:avLst/>
              <a:gdLst/>
              <a:ahLst/>
              <a:cxnLst/>
              <a:rect l="l" t="t" r="r" b="b"/>
              <a:pathLst>
                <a:path w="17612" h="36218" extrusionOk="0">
                  <a:moveTo>
                    <a:pt x="13359" y="1"/>
                  </a:moveTo>
                  <a:cubicBezTo>
                    <a:pt x="10084" y="1"/>
                    <a:pt x="1970" y="14142"/>
                    <a:pt x="1003" y="18122"/>
                  </a:cubicBezTo>
                  <a:cubicBezTo>
                    <a:pt x="1" y="22249"/>
                    <a:pt x="1" y="36217"/>
                    <a:pt x="1" y="36217"/>
                  </a:cubicBezTo>
                  <a:lnTo>
                    <a:pt x="7052" y="36217"/>
                  </a:lnTo>
                  <a:lnTo>
                    <a:pt x="9775" y="19659"/>
                  </a:lnTo>
                  <a:cubicBezTo>
                    <a:pt x="9775" y="19659"/>
                    <a:pt x="15607" y="10319"/>
                    <a:pt x="16609" y="6760"/>
                  </a:cubicBezTo>
                  <a:cubicBezTo>
                    <a:pt x="17612" y="3185"/>
                    <a:pt x="16342" y="1046"/>
                    <a:pt x="13702" y="60"/>
                  </a:cubicBezTo>
                  <a:cubicBezTo>
                    <a:pt x="13595" y="20"/>
                    <a:pt x="13480" y="1"/>
                    <a:pt x="1335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89;p52">
              <a:extLst>
                <a:ext uri="{FF2B5EF4-FFF2-40B4-BE49-F238E27FC236}">
                  <a16:creationId xmlns:a16="http://schemas.microsoft.com/office/drawing/2014/main" id="{A3BBE07E-CF17-4F78-95E6-FA812531F085}"/>
                </a:ext>
              </a:extLst>
            </p:cNvPr>
            <p:cNvSpPr/>
            <p:nvPr/>
          </p:nvSpPr>
          <p:spPr>
            <a:xfrm>
              <a:off x="5689177" y="1380069"/>
              <a:ext cx="152109" cy="272233"/>
            </a:xfrm>
            <a:custGeom>
              <a:avLst/>
              <a:gdLst/>
              <a:ahLst/>
              <a:cxnLst/>
              <a:rect l="l" t="t" r="r" b="b"/>
              <a:pathLst>
                <a:path w="4746" h="8494" extrusionOk="0">
                  <a:moveTo>
                    <a:pt x="2008" y="1"/>
                  </a:moveTo>
                  <a:cubicBezTo>
                    <a:pt x="1870" y="1"/>
                    <a:pt x="1738" y="94"/>
                    <a:pt x="1704" y="240"/>
                  </a:cubicBezTo>
                  <a:cubicBezTo>
                    <a:pt x="1337" y="1643"/>
                    <a:pt x="234" y="5353"/>
                    <a:pt x="334" y="5386"/>
                  </a:cubicBezTo>
                  <a:cubicBezTo>
                    <a:pt x="334" y="5386"/>
                    <a:pt x="0" y="6138"/>
                    <a:pt x="1103" y="7491"/>
                  </a:cubicBezTo>
                  <a:cubicBezTo>
                    <a:pt x="1489" y="7957"/>
                    <a:pt x="2255" y="8493"/>
                    <a:pt x="3016" y="8493"/>
                  </a:cubicBezTo>
                  <a:cubicBezTo>
                    <a:pt x="3373" y="8493"/>
                    <a:pt x="3729" y="8375"/>
                    <a:pt x="4044" y="8076"/>
                  </a:cubicBezTo>
                  <a:cubicBezTo>
                    <a:pt x="4745" y="7424"/>
                    <a:pt x="4562" y="5837"/>
                    <a:pt x="4127" y="4851"/>
                  </a:cubicBezTo>
                  <a:cubicBezTo>
                    <a:pt x="3960" y="4434"/>
                    <a:pt x="3175" y="3849"/>
                    <a:pt x="2757" y="3665"/>
                  </a:cubicBezTo>
                  <a:cubicBezTo>
                    <a:pt x="2735" y="3654"/>
                    <a:pt x="2703" y="3650"/>
                    <a:pt x="2664" y="3650"/>
                  </a:cubicBezTo>
                  <a:cubicBezTo>
                    <a:pt x="2570" y="3650"/>
                    <a:pt x="2440" y="3672"/>
                    <a:pt x="2332" y="3672"/>
                  </a:cubicBezTo>
                  <a:cubicBezTo>
                    <a:pt x="2275" y="3672"/>
                    <a:pt x="2225" y="3666"/>
                    <a:pt x="2189" y="3648"/>
                  </a:cubicBezTo>
                  <a:cubicBezTo>
                    <a:pt x="2222" y="3314"/>
                    <a:pt x="2423" y="1944"/>
                    <a:pt x="2523" y="1276"/>
                  </a:cubicBezTo>
                  <a:cubicBezTo>
                    <a:pt x="2590" y="858"/>
                    <a:pt x="2540" y="340"/>
                    <a:pt x="2206" y="73"/>
                  </a:cubicBezTo>
                  <a:cubicBezTo>
                    <a:pt x="2145" y="23"/>
                    <a:pt x="2076" y="1"/>
                    <a:pt x="2008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0;p52">
              <a:extLst>
                <a:ext uri="{FF2B5EF4-FFF2-40B4-BE49-F238E27FC236}">
                  <a16:creationId xmlns:a16="http://schemas.microsoft.com/office/drawing/2014/main" id="{94E24467-74E8-4AF3-A8C4-66665E57F951}"/>
                </a:ext>
              </a:extLst>
            </p:cNvPr>
            <p:cNvSpPr/>
            <p:nvPr/>
          </p:nvSpPr>
          <p:spPr>
            <a:xfrm>
              <a:off x="5765199" y="1605156"/>
              <a:ext cx="39678" cy="59998"/>
            </a:xfrm>
            <a:custGeom>
              <a:avLst/>
              <a:gdLst/>
              <a:ahLst/>
              <a:cxnLst/>
              <a:rect l="l" t="t" r="r" b="b"/>
              <a:pathLst>
                <a:path w="1238" h="1872" extrusionOk="0">
                  <a:moveTo>
                    <a:pt x="251" y="0"/>
                  </a:moveTo>
                  <a:lnTo>
                    <a:pt x="1" y="1855"/>
                  </a:lnTo>
                  <a:lnTo>
                    <a:pt x="1237" y="1872"/>
                  </a:lnTo>
                  <a:lnTo>
                    <a:pt x="1204" y="10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1;p52">
              <a:extLst>
                <a:ext uri="{FF2B5EF4-FFF2-40B4-BE49-F238E27FC236}">
                  <a16:creationId xmlns:a16="http://schemas.microsoft.com/office/drawing/2014/main" id="{C7E6A02E-62B3-4C66-B9C3-591D5B171440}"/>
                </a:ext>
              </a:extLst>
            </p:cNvPr>
            <p:cNvSpPr/>
            <p:nvPr/>
          </p:nvSpPr>
          <p:spPr>
            <a:xfrm>
              <a:off x="5730393" y="1510417"/>
              <a:ext cx="129867" cy="119643"/>
            </a:xfrm>
            <a:custGeom>
              <a:avLst/>
              <a:gdLst/>
              <a:ahLst/>
              <a:cxnLst/>
              <a:rect l="l" t="t" r="r" b="b"/>
              <a:pathLst>
                <a:path w="4052" h="3733" extrusionOk="0">
                  <a:moveTo>
                    <a:pt x="2072" y="0"/>
                  </a:moveTo>
                  <a:cubicBezTo>
                    <a:pt x="1564" y="0"/>
                    <a:pt x="1050" y="208"/>
                    <a:pt x="669" y="667"/>
                  </a:cubicBezTo>
                  <a:cubicBezTo>
                    <a:pt x="1" y="1453"/>
                    <a:pt x="101" y="2622"/>
                    <a:pt x="886" y="3291"/>
                  </a:cubicBezTo>
                  <a:cubicBezTo>
                    <a:pt x="1250" y="3597"/>
                    <a:pt x="1668" y="3733"/>
                    <a:pt x="2076" y="3733"/>
                  </a:cubicBezTo>
                  <a:cubicBezTo>
                    <a:pt x="3094" y="3733"/>
                    <a:pt x="4051" y="2884"/>
                    <a:pt x="3944" y="1703"/>
                  </a:cubicBezTo>
                  <a:cubicBezTo>
                    <a:pt x="3848" y="647"/>
                    <a:pt x="2969" y="0"/>
                    <a:pt x="207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92;p52">
              <a:extLst>
                <a:ext uri="{FF2B5EF4-FFF2-40B4-BE49-F238E27FC236}">
                  <a16:creationId xmlns:a16="http://schemas.microsoft.com/office/drawing/2014/main" id="{3B315C65-D5B7-4D45-8B8D-A6D351A9F21B}"/>
                </a:ext>
              </a:extLst>
            </p:cNvPr>
            <p:cNvSpPr/>
            <p:nvPr/>
          </p:nvSpPr>
          <p:spPr>
            <a:xfrm>
              <a:off x="5765744" y="1539871"/>
              <a:ext cx="69645" cy="62850"/>
            </a:xfrm>
            <a:custGeom>
              <a:avLst/>
              <a:gdLst/>
              <a:ahLst/>
              <a:cxnLst/>
              <a:rect l="l" t="t" r="r" b="b"/>
              <a:pathLst>
                <a:path w="2173" h="1961" extrusionOk="0">
                  <a:moveTo>
                    <a:pt x="1100" y="1"/>
                  </a:moveTo>
                  <a:cubicBezTo>
                    <a:pt x="911" y="1"/>
                    <a:pt x="716" y="57"/>
                    <a:pt x="535" y="183"/>
                  </a:cubicBezTo>
                  <a:cubicBezTo>
                    <a:pt x="101" y="500"/>
                    <a:pt x="0" y="1102"/>
                    <a:pt x="301" y="1553"/>
                  </a:cubicBezTo>
                  <a:cubicBezTo>
                    <a:pt x="500" y="1832"/>
                    <a:pt x="797" y="1960"/>
                    <a:pt x="1092" y="1960"/>
                  </a:cubicBezTo>
                  <a:cubicBezTo>
                    <a:pt x="1539" y="1960"/>
                    <a:pt x="1982" y="1665"/>
                    <a:pt x="2072" y="1152"/>
                  </a:cubicBezTo>
                  <a:cubicBezTo>
                    <a:pt x="2172" y="501"/>
                    <a:pt x="1664" y="1"/>
                    <a:pt x="1100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93;p52">
              <a:extLst>
                <a:ext uri="{FF2B5EF4-FFF2-40B4-BE49-F238E27FC236}">
                  <a16:creationId xmlns:a16="http://schemas.microsoft.com/office/drawing/2014/main" id="{7031E979-839A-4F1B-BD5C-1C59BDDFCA57}"/>
                </a:ext>
              </a:extLst>
            </p:cNvPr>
            <p:cNvSpPr/>
            <p:nvPr/>
          </p:nvSpPr>
          <p:spPr>
            <a:xfrm>
              <a:off x="5678985" y="1527499"/>
              <a:ext cx="112880" cy="102624"/>
            </a:xfrm>
            <a:custGeom>
              <a:avLst/>
              <a:gdLst/>
              <a:ahLst/>
              <a:cxnLst/>
              <a:rect l="l" t="t" r="r" b="b"/>
              <a:pathLst>
                <a:path w="3522" h="3202" extrusionOk="0">
                  <a:moveTo>
                    <a:pt x="786" y="1"/>
                  </a:moveTo>
                  <a:lnTo>
                    <a:pt x="786" y="1"/>
                  </a:lnTo>
                  <a:cubicBezTo>
                    <a:pt x="1" y="2156"/>
                    <a:pt x="736" y="3008"/>
                    <a:pt x="1354" y="3192"/>
                  </a:cubicBezTo>
                  <a:cubicBezTo>
                    <a:pt x="1378" y="3199"/>
                    <a:pt x="1403" y="3202"/>
                    <a:pt x="1431" y="3202"/>
                  </a:cubicBezTo>
                  <a:cubicBezTo>
                    <a:pt x="1947" y="3202"/>
                    <a:pt x="3104" y="2057"/>
                    <a:pt x="3326" y="1772"/>
                  </a:cubicBezTo>
                  <a:cubicBezTo>
                    <a:pt x="3521" y="1520"/>
                    <a:pt x="3425" y="1351"/>
                    <a:pt x="3134" y="1351"/>
                  </a:cubicBezTo>
                  <a:cubicBezTo>
                    <a:pt x="3077" y="1351"/>
                    <a:pt x="3013" y="1357"/>
                    <a:pt x="2941" y="1371"/>
                  </a:cubicBezTo>
                  <a:cubicBezTo>
                    <a:pt x="2507" y="1454"/>
                    <a:pt x="1788" y="1989"/>
                    <a:pt x="1788" y="1989"/>
                  </a:cubicBezTo>
                  <a:cubicBezTo>
                    <a:pt x="1788" y="1989"/>
                    <a:pt x="1454" y="1237"/>
                    <a:pt x="78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94;p52">
              <a:extLst>
                <a:ext uri="{FF2B5EF4-FFF2-40B4-BE49-F238E27FC236}">
                  <a16:creationId xmlns:a16="http://schemas.microsoft.com/office/drawing/2014/main" id="{5BD0C536-1E61-492F-B8C5-89B6993837E9}"/>
                </a:ext>
              </a:extLst>
            </p:cNvPr>
            <p:cNvSpPr/>
            <p:nvPr/>
          </p:nvSpPr>
          <p:spPr>
            <a:xfrm>
              <a:off x="5748085" y="1462053"/>
              <a:ext cx="123713" cy="91919"/>
            </a:xfrm>
            <a:custGeom>
              <a:avLst/>
              <a:gdLst/>
              <a:ahLst/>
              <a:cxnLst/>
              <a:rect l="l" t="t" r="r" b="b"/>
              <a:pathLst>
                <a:path w="3860" h="2868" extrusionOk="0">
                  <a:moveTo>
                    <a:pt x="1604" y="0"/>
                  </a:moveTo>
                  <a:cubicBezTo>
                    <a:pt x="1316" y="0"/>
                    <a:pt x="1134" y="402"/>
                    <a:pt x="1086" y="639"/>
                  </a:cubicBezTo>
                  <a:cubicBezTo>
                    <a:pt x="1028" y="628"/>
                    <a:pt x="970" y="623"/>
                    <a:pt x="912" y="623"/>
                  </a:cubicBezTo>
                  <a:cubicBezTo>
                    <a:pt x="706" y="623"/>
                    <a:pt x="508" y="692"/>
                    <a:pt x="351" y="823"/>
                  </a:cubicBezTo>
                  <a:cubicBezTo>
                    <a:pt x="0" y="1241"/>
                    <a:pt x="434" y="1592"/>
                    <a:pt x="434" y="1592"/>
                  </a:cubicBezTo>
                  <a:cubicBezTo>
                    <a:pt x="434" y="1592"/>
                    <a:pt x="836" y="1725"/>
                    <a:pt x="1019" y="1775"/>
                  </a:cubicBezTo>
                  <a:cubicBezTo>
                    <a:pt x="1203" y="1842"/>
                    <a:pt x="2022" y="2477"/>
                    <a:pt x="2122" y="2477"/>
                  </a:cubicBezTo>
                  <a:cubicBezTo>
                    <a:pt x="2144" y="2481"/>
                    <a:pt x="2167" y="2482"/>
                    <a:pt x="2189" y="2482"/>
                  </a:cubicBezTo>
                  <a:cubicBezTo>
                    <a:pt x="2379" y="2482"/>
                    <a:pt x="2543" y="2356"/>
                    <a:pt x="2573" y="2176"/>
                  </a:cubicBezTo>
                  <a:cubicBezTo>
                    <a:pt x="2577" y="2177"/>
                    <a:pt x="2582" y="2178"/>
                    <a:pt x="2587" y="2178"/>
                  </a:cubicBezTo>
                  <a:cubicBezTo>
                    <a:pt x="2669" y="2178"/>
                    <a:pt x="2891" y="2059"/>
                    <a:pt x="2891" y="2059"/>
                  </a:cubicBezTo>
                  <a:cubicBezTo>
                    <a:pt x="2891" y="2059"/>
                    <a:pt x="2924" y="2611"/>
                    <a:pt x="3041" y="2728"/>
                  </a:cubicBezTo>
                  <a:cubicBezTo>
                    <a:pt x="3115" y="2793"/>
                    <a:pt x="3189" y="2868"/>
                    <a:pt x="3289" y="2868"/>
                  </a:cubicBezTo>
                  <a:cubicBezTo>
                    <a:pt x="3369" y="2868"/>
                    <a:pt x="3466" y="2819"/>
                    <a:pt x="3592" y="2678"/>
                  </a:cubicBezTo>
                  <a:cubicBezTo>
                    <a:pt x="3860" y="2360"/>
                    <a:pt x="3726" y="1408"/>
                    <a:pt x="3509" y="1090"/>
                  </a:cubicBezTo>
                  <a:cubicBezTo>
                    <a:pt x="3292" y="790"/>
                    <a:pt x="3225" y="706"/>
                    <a:pt x="2673" y="706"/>
                  </a:cubicBezTo>
                  <a:cubicBezTo>
                    <a:pt x="2289" y="255"/>
                    <a:pt x="1955" y="54"/>
                    <a:pt x="1654" y="4"/>
                  </a:cubicBezTo>
                  <a:cubicBezTo>
                    <a:pt x="1637" y="2"/>
                    <a:pt x="1620" y="0"/>
                    <a:pt x="1604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95;p52">
              <a:extLst>
                <a:ext uri="{FF2B5EF4-FFF2-40B4-BE49-F238E27FC236}">
                  <a16:creationId xmlns:a16="http://schemas.microsoft.com/office/drawing/2014/main" id="{81AB7920-CBFA-480B-8C8F-1E29A4D5610A}"/>
                </a:ext>
              </a:extLst>
            </p:cNvPr>
            <p:cNvSpPr/>
            <p:nvPr/>
          </p:nvSpPr>
          <p:spPr>
            <a:xfrm>
              <a:off x="5028883" y="1763131"/>
              <a:ext cx="341685" cy="335051"/>
            </a:xfrm>
            <a:custGeom>
              <a:avLst/>
              <a:gdLst/>
              <a:ahLst/>
              <a:cxnLst/>
              <a:rect l="l" t="t" r="r" b="b"/>
              <a:pathLst>
                <a:path w="10661" h="10454" extrusionOk="0">
                  <a:moveTo>
                    <a:pt x="2189" y="0"/>
                  </a:moveTo>
                  <a:cubicBezTo>
                    <a:pt x="1955" y="0"/>
                    <a:pt x="1721" y="51"/>
                    <a:pt x="1504" y="134"/>
                  </a:cubicBezTo>
                  <a:cubicBezTo>
                    <a:pt x="602" y="502"/>
                    <a:pt x="151" y="1454"/>
                    <a:pt x="67" y="2356"/>
                  </a:cubicBezTo>
                  <a:cubicBezTo>
                    <a:pt x="0" y="3292"/>
                    <a:pt x="134" y="4211"/>
                    <a:pt x="435" y="5097"/>
                  </a:cubicBezTo>
                  <a:cubicBezTo>
                    <a:pt x="986" y="6734"/>
                    <a:pt x="2039" y="8171"/>
                    <a:pt x="3442" y="9190"/>
                  </a:cubicBezTo>
                  <a:cubicBezTo>
                    <a:pt x="4399" y="9885"/>
                    <a:pt x="5665" y="10454"/>
                    <a:pt x="6890" y="10454"/>
                  </a:cubicBezTo>
                  <a:cubicBezTo>
                    <a:pt x="7548" y="10454"/>
                    <a:pt x="8194" y="10289"/>
                    <a:pt x="8772" y="9892"/>
                  </a:cubicBezTo>
                  <a:cubicBezTo>
                    <a:pt x="9508" y="9357"/>
                    <a:pt x="10042" y="8605"/>
                    <a:pt x="10293" y="7753"/>
                  </a:cubicBezTo>
                  <a:cubicBezTo>
                    <a:pt x="10627" y="6717"/>
                    <a:pt x="10661" y="5614"/>
                    <a:pt x="10627" y="4545"/>
                  </a:cubicBezTo>
                  <a:cubicBezTo>
                    <a:pt x="10610" y="3526"/>
                    <a:pt x="10544" y="2440"/>
                    <a:pt x="10026" y="1538"/>
                  </a:cubicBezTo>
                  <a:cubicBezTo>
                    <a:pt x="9580" y="762"/>
                    <a:pt x="8776" y="100"/>
                    <a:pt x="7838" y="100"/>
                  </a:cubicBezTo>
                  <a:cubicBezTo>
                    <a:pt x="7827" y="100"/>
                    <a:pt x="7815" y="100"/>
                    <a:pt x="7803" y="101"/>
                  </a:cubicBezTo>
                  <a:cubicBezTo>
                    <a:pt x="7519" y="101"/>
                    <a:pt x="7469" y="518"/>
                    <a:pt x="7770" y="552"/>
                  </a:cubicBezTo>
                  <a:cubicBezTo>
                    <a:pt x="7954" y="552"/>
                    <a:pt x="8121" y="585"/>
                    <a:pt x="8288" y="652"/>
                  </a:cubicBezTo>
                  <a:cubicBezTo>
                    <a:pt x="9040" y="886"/>
                    <a:pt x="9574" y="1571"/>
                    <a:pt x="9825" y="2289"/>
                  </a:cubicBezTo>
                  <a:cubicBezTo>
                    <a:pt x="10159" y="3208"/>
                    <a:pt x="10143" y="4228"/>
                    <a:pt x="10143" y="5180"/>
                  </a:cubicBezTo>
                  <a:cubicBezTo>
                    <a:pt x="10126" y="6116"/>
                    <a:pt x="10059" y="7102"/>
                    <a:pt x="9658" y="7987"/>
                  </a:cubicBezTo>
                  <a:cubicBezTo>
                    <a:pt x="9357" y="8689"/>
                    <a:pt x="8839" y="9357"/>
                    <a:pt x="8104" y="9691"/>
                  </a:cubicBezTo>
                  <a:cubicBezTo>
                    <a:pt x="7717" y="9869"/>
                    <a:pt x="7305" y="9943"/>
                    <a:pt x="6890" y="9943"/>
                  </a:cubicBezTo>
                  <a:cubicBezTo>
                    <a:pt x="6408" y="9943"/>
                    <a:pt x="5922" y="9844"/>
                    <a:pt x="5464" y="9691"/>
                  </a:cubicBezTo>
                  <a:cubicBezTo>
                    <a:pt x="4696" y="9424"/>
                    <a:pt x="3977" y="9006"/>
                    <a:pt x="3342" y="8488"/>
                  </a:cubicBezTo>
                  <a:cubicBezTo>
                    <a:pt x="2122" y="7486"/>
                    <a:pt x="1237" y="6132"/>
                    <a:pt x="819" y="4612"/>
                  </a:cubicBezTo>
                  <a:cubicBezTo>
                    <a:pt x="585" y="3793"/>
                    <a:pt x="452" y="2858"/>
                    <a:pt x="635" y="2022"/>
                  </a:cubicBezTo>
                  <a:cubicBezTo>
                    <a:pt x="819" y="1270"/>
                    <a:pt x="1387" y="518"/>
                    <a:pt x="2223" y="518"/>
                  </a:cubicBezTo>
                  <a:cubicBezTo>
                    <a:pt x="2557" y="518"/>
                    <a:pt x="2523" y="0"/>
                    <a:pt x="218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96;p52">
              <a:extLst>
                <a:ext uri="{FF2B5EF4-FFF2-40B4-BE49-F238E27FC236}">
                  <a16:creationId xmlns:a16="http://schemas.microsoft.com/office/drawing/2014/main" id="{185E49D3-4687-4352-BFC0-E661CFEF5D24}"/>
                </a:ext>
              </a:extLst>
            </p:cNvPr>
            <p:cNvSpPr/>
            <p:nvPr/>
          </p:nvSpPr>
          <p:spPr>
            <a:xfrm>
              <a:off x="5083496" y="1747202"/>
              <a:ext cx="47658" cy="36505"/>
            </a:xfrm>
            <a:custGeom>
              <a:avLst/>
              <a:gdLst/>
              <a:ahLst/>
              <a:cxnLst/>
              <a:rect l="l" t="t" r="r" b="b"/>
              <a:pathLst>
                <a:path w="1487" h="1139" extrusionOk="0">
                  <a:moveTo>
                    <a:pt x="667" y="0"/>
                  </a:moveTo>
                  <a:cubicBezTo>
                    <a:pt x="636" y="0"/>
                    <a:pt x="602" y="5"/>
                    <a:pt x="569" y="13"/>
                  </a:cubicBezTo>
                  <a:cubicBezTo>
                    <a:pt x="385" y="46"/>
                    <a:pt x="235" y="147"/>
                    <a:pt x="134" y="314"/>
                  </a:cubicBezTo>
                  <a:cubicBezTo>
                    <a:pt x="17" y="497"/>
                    <a:pt x="1" y="748"/>
                    <a:pt x="134" y="949"/>
                  </a:cubicBezTo>
                  <a:cubicBezTo>
                    <a:pt x="218" y="1083"/>
                    <a:pt x="336" y="1139"/>
                    <a:pt x="463" y="1139"/>
                  </a:cubicBezTo>
                  <a:cubicBezTo>
                    <a:pt x="918" y="1139"/>
                    <a:pt x="1487" y="427"/>
                    <a:pt x="1003" y="113"/>
                  </a:cubicBezTo>
                  <a:cubicBezTo>
                    <a:pt x="953" y="80"/>
                    <a:pt x="903" y="46"/>
                    <a:pt x="853" y="30"/>
                  </a:cubicBezTo>
                  <a:cubicBezTo>
                    <a:pt x="819" y="13"/>
                    <a:pt x="786" y="13"/>
                    <a:pt x="753" y="13"/>
                  </a:cubicBezTo>
                  <a:cubicBezTo>
                    <a:pt x="728" y="5"/>
                    <a:pt x="698" y="0"/>
                    <a:pt x="66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97;p52">
              <a:extLst>
                <a:ext uri="{FF2B5EF4-FFF2-40B4-BE49-F238E27FC236}">
                  <a16:creationId xmlns:a16="http://schemas.microsoft.com/office/drawing/2014/main" id="{F1417DDF-834F-407A-A299-AE7FA869AB93}"/>
                </a:ext>
              </a:extLst>
            </p:cNvPr>
            <p:cNvSpPr/>
            <p:nvPr/>
          </p:nvSpPr>
          <p:spPr>
            <a:xfrm>
              <a:off x="5257014" y="1755407"/>
              <a:ext cx="47626" cy="36569"/>
            </a:xfrm>
            <a:custGeom>
              <a:avLst/>
              <a:gdLst/>
              <a:ahLst/>
              <a:cxnLst/>
              <a:rect l="l" t="t" r="r" b="b"/>
              <a:pathLst>
                <a:path w="1486" h="1141" extrusionOk="0">
                  <a:moveTo>
                    <a:pt x="690" y="0"/>
                  </a:moveTo>
                  <a:cubicBezTo>
                    <a:pt x="650" y="0"/>
                    <a:pt x="613" y="7"/>
                    <a:pt x="568" y="7"/>
                  </a:cubicBezTo>
                  <a:cubicBezTo>
                    <a:pt x="385" y="41"/>
                    <a:pt x="234" y="141"/>
                    <a:pt x="134" y="308"/>
                  </a:cubicBezTo>
                  <a:cubicBezTo>
                    <a:pt x="0" y="492"/>
                    <a:pt x="0" y="743"/>
                    <a:pt x="134" y="943"/>
                  </a:cubicBezTo>
                  <a:cubicBezTo>
                    <a:pt x="215" y="1083"/>
                    <a:pt x="332" y="1140"/>
                    <a:pt x="459" y="1140"/>
                  </a:cubicBezTo>
                  <a:cubicBezTo>
                    <a:pt x="910" y="1140"/>
                    <a:pt x="1485" y="421"/>
                    <a:pt x="1003" y="108"/>
                  </a:cubicBezTo>
                  <a:cubicBezTo>
                    <a:pt x="953" y="74"/>
                    <a:pt x="903" y="41"/>
                    <a:pt x="836" y="24"/>
                  </a:cubicBezTo>
                  <a:cubicBezTo>
                    <a:pt x="819" y="7"/>
                    <a:pt x="786" y="7"/>
                    <a:pt x="752" y="7"/>
                  </a:cubicBezTo>
                  <a:cubicBezTo>
                    <a:pt x="730" y="2"/>
                    <a:pt x="709" y="0"/>
                    <a:pt x="69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8;p52">
              <a:extLst>
                <a:ext uri="{FF2B5EF4-FFF2-40B4-BE49-F238E27FC236}">
                  <a16:creationId xmlns:a16="http://schemas.microsoft.com/office/drawing/2014/main" id="{25A5EF5C-44AD-42D9-98B3-BE18C7F85065}"/>
                </a:ext>
              </a:extLst>
            </p:cNvPr>
            <p:cNvSpPr/>
            <p:nvPr/>
          </p:nvSpPr>
          <p:spPr>
            <a:xfrm>
              <a:off x="5165960" y="2049401"/>
              <a:ext cx="169801" cy="56248"/>
            </a:xfrm>
            <a:custGeom>
              <a:avLst/>
              <a:gdLst/>
              <a:ahLst/>
              <a:cxnLst/>
              <a:rect l="l" t="t" r="r" b="b"/>
              <a:pathLst>
                <a:path w="5298" h="1755" extrusionOk="0">
                  <a:moveTo>
                    <a:pt x="4681" y="0"/>
                  </a:moveTo>
                  <a:cubicBezTo>
                    <a:pt x="4588" y="0"/>
                    <a:pt x="4495" y="24"/>
                    <a:pt x="4412" y="74"/>
                  </a:cubicBezTo>
                  <a:cubicBezTo>
                    <a:pt x="4145" y="241"/>
                    <a:pt x="3861" y="375"/>
                    <a:pt x="3560" y="459"/>
                  </a:cubicBezTo>
                  <a:cubicBezTo>
                    <a:pt x="3393" y="509"/>
                    <a:pt x="3226" y="542"/>
                    <a:pt x="3059" y="576"/>
                  </a:cubicBezTo>
                  <a:cubicBezTo>
                    <a:pt x="2975" y="592"/>
                    <a:pt x="2891" y="609"/>
                    <a:pt x="2825" y="609"/>
                  </a:cubicBezTo>
                  <a:cubicBezTo>
                    <a:pt x="2791" y="609"/>
                    <a:pt x="2741" y="626"/>
                    <a:pt x="2708" y="626"/>
                  </a:cubicBezTo>
                  <a:lnTo>
                    <a:pt x="2674" y="626"/>
                  </a:lnTo>
                  <a:cubicBezTo>
                    <a:pt x="2591" y="634"/>
                    <a:pt x="2507" y="638"/>
                    <a:pt x="2424" y="638"/>
                  </a:cubicBezTo>
                  <a:cubicBezTo>
                    <a:pt x="2340" y="638"/>
                    <a:pt x="2257" y="634"/>
                    <a:pt x="2173" y="626"/>
                  </a:cubicBezTo>
                  <a:cubicBezTo>
                    <a:pt x="2106" y="609"/>
                    <a:pt x="2023" y="609"/>
                    <a:pt x="1939" y="592"/>
                  </a:cubicBezTo>
                  <a:cubicBezTo>
                    <a:pt x="1906" y="592"/>
                    <a:pt x="1856" y="592"/>
                    <a:pt x="1805" y="576"/>
                  </a:cubicBezTo>
                  <a:lnTo>
                    <a:pt x="1789" y="576"/>
                  </a:lnTo>
                  <a:cubicBezTo>
                    <a:pt x="1622" y="542"/>
                    <a:pt x="1455" y="492"/>
                    <a:pt x="1304" y="442"/>
                  </a:cubicBezTo>
                  <a:cubicBezTo>
                    <a:pt x="1221" y="425"/>
                    <a:pt x="1154" y="392"/>
                    <a:pt x="1070" y="358"/>
                  </a:cubicBezTo>
                  <a:cubicBezTo>
                    <a:pt x="1037" y="342"/>
                    <a:pt x="987" y="325"/>
                    <a:pt x="953" y="308"/>
                  </a:cubicBezTo>
                  <a:lnTo>
                    <a:pt x="953" y="308"/>
                  </a:lnTo>
                  <a:cubicBezTo>
                    <a:pt x="953" y="308"/>
                    <a:pt x="970" y="325"/>
                    <a:pt x="970" y="325"/>
                  </a:cubicBezTo>
                  <a:cubicBezTo>
                    <a:pt x="953" y="308"/>
                    <a:pt x="937" y="292"/>
                    <a:pt x="920" y="292"/>
                  </a:cubicBezTo>
                  <a:cubicBezTo>
                    <a:pt x="835" y="241"/>
                    <a:pt x="739" y="217"/>
                    <a:pt x="643" y="217"/>
                  </a:cubicBezTo>
                  <a:cubicBezTo>
                    <a:pt x="453" y="217"/>
                    <a:pt x="262" y="309"/>
                    <a:pt x="151" y="475"/>
                  </a:cubicBezTo>
                  <a:cubicBezTo>
                    <a:pt x="1" y="726"/>
                    <a:pt x="68" y="1077"/>
                    <a:pt x="335" y="1244"/>
                  </a:cubicBezTo>
                  <a:cubicBezTo>
                    <a:pt x="1003" y="1585"/>
                    <a:pt x="1729" y="1755"/>
                    <a:pt x="2454" y="1755"/>
                  </a:cubicBezTo>
                  <a:cubicBezTo>
                    <a:pt x="3326" y="1755"/>
                    <a:pt x="4197" y="1510"/>
                    <a:pt x="4963" y="1027"/>
                  </a:cubicBezTo>
                  <a:cubicBezTo>
                    <a:pt x="5214" y="860"/>
                    <a:pt x="5297" y="525"/>
                    <a:pt x="5164" y="275"/>
                  </a:cubicBezTo>
                  <a:cubicBezTo>
                    <a:pt x="5052" y="97"/>
                    <a:pt x="4867" y="0"/>
                    <a:pt x="468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9;p52">
              <a:extLst>
                <a:ext uri="{FF2B5EF4-FFF2-40B4-BE49-F238E27FC236}">
                  <a16:creationId xmlns:a16="http://schemas.microsoft.com/office/drawing/2014/main" id="{4D014214-1D66-4FDA-8D0A-B7018EC8CB65}"/>
                </a:ext>
              </a:extLst>
            </p:cNvPr>
            <p:cNvSpPr/>
            <p:nvPr/>
          </p:nvSpPr>
          <p:spPr>
            <a:xfrm>
              <a:off x="5244419" y="1648360"/>
              <a:ext cx="554561" cy="664461"/>
            </a:xfrm>
            <a:custGeom>
              <a:avLst/>
              <a:gdLst/>
              <a:ahLst/>
              <a:cxnLst/>
              <a:rect l="l" t="t" r="r" b="b"/>
              <a:pathLst>
                <a:path w="17303" h="20732" extrusionOk="0">
                  <a:moveTo>
                    <a:pt x="17004" y="0"/>
                  </a:moveTo>
                  <a:cubicBezTo>
                    <a:pt x="16987" y="0"/>
                    <a:pt x="16969" y="2"/>
                    <a:pt x="16952" y="6"/>
                  </a:cubicBezTo>
                  <a:cubicBezTo>
                    <a:pt x="16784" y="39"/>
                    <a:pt x="16684" y="173"/>
                    <a:pt x="16701" y="323"/>
                  </a:cubicBezTo>
                  <a:cubicBezTo>
                    <a:pt x="16734" y="657"/>
                    <a:pt x="16751" y="992"/>
                    <a:pt x="16734" y="1309"/>
                  </a:cubicBezTo>
                  <a:cubicBezTo>
                    <a:pt x="16634" y="3899"/>
                    <a:pt x="16667" y="6405"/>
                    <a:pt x="16300" y="8945"/>
                  </a:cubicBezTo>
                  <a:cubicBezTo>
                    <a:pt x="15966" y="11251"/>
                    <a:pt x="15632" y="13540"/>
                    <a:pt x="14445" y="15545"/>
                  </a:cubicBezTo>
                  <a:cubicBezTo>
                    <a:pt x="13376" y="17316"/>
                    <a:pt x="11872" y="18970"/>
                    <a:pt x="9900" y="19705"/>
                  </a:cubicBezTo>
                  <a:cubicBezTo>
                    <a:pt x="9079" y="20013"/>
                    <a:pt x="8208" y="20164"/>
                    <a:pt x="7333" y="20164"/>
                  </a:cubicBezTo>
                  <a:cubicBezTo>
                    <a:pt x="7069" y="20164"/>
                    <a:pt x="6805" y="20150"/>
                    <a:pt x="6542" y="20123"/>
                  </a:cubicBezTo>
                  <a:cubicBezTo>
                    <a:pt x="6007" y="20039"/>
                    <a:pt x="5473" y="19922"/>
                    <a:pt x="4955" y="19739"/>
                  </a:cubicBezTo>
                  <a:cubicBezTo>
                    <a:pt x="4420" y="19555"/>
                    <a:pt x="3919" y="19304"/>
                    <a:pt x="3468" y="18970"/>
                  </a:cubicBezTo>
                  <a:cubicBezTo>
                    <a:pt x="1763" y="17750"/>
                    <a:pt x="677" y="15862"/>
                    <a:pt x="460" y="13774"/>
                  </a:cubicBezTo>
                  <a:cubicBezTo>
                    <a:pt x="444" y="13634"/>
                    <a:pt x="330" y="13563"/>
                    <a:pt x="221" y="13563"/>
                  </a:cubicBezTo>
                  <a:cubicBezTo>
                    <a:pt x="108" y="13563"/>
                    <a:pt x="1" y="13638"/>
                    <a:pt x="9" y="13790"/>
                  </a:cubicBezTo>
                  <a:cubicBezTo>
                    <a:pt x="26" y="14074"/>
                    <a:pt x="59" y="14342"/>
                    <a:pt x="109" y="14626"/>
                  </a:cubicBezTo>
                  <a:cubicBezTo>
                    <a:pt x="527" y="16798"/>
                    <a:pt x="1880" y="18686"/>
                    <a:pt x="3819" y="19772"/>
                  </a:cubicBezTo>
                  <a:cubicBezTo>
                    <a:pt x="4086" y="19906"/>
                    <a:pt x="4353" y="20006"/>
                    <a:pt x="4621" y="20140"/>
                  </a:cubicBezTo>
                  <a:cubicBezTo>
                    <a:pt x="4888" y="20273"/>
                    <a:pt x="5172" y="20373"/>
                    <a:pt x="5456" y="20440"/>
                  </a:cubicBezTo>
                  <a:cubicBezTo>
                    <a:pt x="6024" y="20591"/>
                    <a:pt x="6609" y="20691"/>
                    <a:pt x="7194" y="20724"/>
                  </a:cubicBezTo>
                  <a:cubicBezTo>
                    <a:pt x="7302" y="20729"/>
                    <a:pt x="7410" y="20731"/>
                    <a:pt x="7518" y="20731"/>
                  </a:cubicBezTo>
                  <a:cubicBezTo>
                    <a:pt x="8565" y="20731"/>
                    <a:pt x="9615" y="20512"/>
                    <a:pt x="10569" y="20073"/>
                  </a:cubicBezTo>
                  <a:cubicBezTo>
                    <a:pt x="12591" y="19170"/>
                    <a:pt x="14128" y="17399"/>
                    <a:pt x="15180" y="15495"/>
                  </a:cubicBezTo>
                  <a:cubicBezTo>
                    <a:pt x="16400" y="13306"/>
                    <a:pt x="16701" y="10866"/>
                    <a:pt x="16985" y="8393"/>
                  </a:cubicBezTo>
                  <a:cubicBezTo>
                    <a:pt x="17302" y="5687"/>
                    <a:pt x="17236" y="3331"/>
                    <a:pt x="17269" y="240"/>
                  </a:cubicBezTo>
                  <a:cubicBezTo>
                    <a:pt x="17254" y="107"/>
                    <a:pt x="17135" y="0"/>
                    <a:pt x="17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00;p52">
              <a:extLst>
                <a:ext uri="{FF2B5EF4-FFF2-40B4-BE49-F238E27FC236}">
                  <a16:creationId xmlns:a16="http://schemas.microsoft.com/office/drawing/2014/main" id="{E30FDF67-B698-4354-AB2C-CE5494D56C9D}"/>
                </a:ext>
              </a:extLst>
            </p:cNvPr>
            <p:cNvSpPr/>
            <p:nvPr/>
          </p:nvSpPr>
          <p:spPr>
            <a:xfrm>
              <a:off x="5050837" y="1439137"/>
              <a:ext cx="348640" cy="581066"/>
            </a:xfrm>
            <a:custGeom>
              <a:avLst/>
              <a:gdLst/>
              <a:ahLst/>
              <a:cxnLst/>
              <a:rect l="l" t="t" r="r" b="b"/>
              <a:pathLst>
                <a:path w="10878" h="18130" extrusionOk="0">
                  <a:moveTo>
                    <a:pt x="9524" y="1"/>
                  </a:moveTo>
                  <a:cubicBezTo>
                    <a:pt x="9341" y="368"/>
                    <a:pt x="9073" y="686"/>
                    <a:pt x="8722" y="920"/>
                  </a:cubicBezTo>
                  <a:cubicBezTo>
                    <a:pt x="7787" y="1488"/>
                    <a:pt x="6350" y="1555"/>
                    <a:pt x="5498" y="1855"/>
                  </a:cubicBezTo>
                  <a:cubicBezTo>
                    <a:pt x="4445" y="2223"/>
                    <a:pt x="4211" y="2457"/>
                    <a:pt x="3409" y="3142"/>
                  </a:cubicBezTo>
                  <a:cubicBezTo>
                    <a:pt x="3174" y="2186"/>
                    <a:pt x="2744" y="1605"/>
                    <a:pt x="2098" y="1605"/>
                  </a:cubicBezTo>
                  <a:cubicBezTo>
                    <a:pt x="2010" y="1605"/>
                    <a:pt x="1918" y="1616"/>
                    <a:pt x="1822" y="1638"/>
                  </a:cubicBezTo>
                  <a:cubicBezTo>
                    <a:pt x="970" y="1839"/>
                    <a:pt x="1421" y="4295"/>
                    <a:pt x="1939" y="4562"/>
                  </a:cubicBezTo>
                  <a:cubicBezTo>
                    <a:pt x="2177" y="4693"/>
                    <a:pt x="2369" y="4728"/>
                    <a:pt x="2507" y="4728"/>
                  </a:cubicBezTo>
                  <a:cubicBezTo>
                    <a:pt x="2670" y="4728"/>
                    <a:pt x="2757" y="4679"/>
                    <a:pt x="2757" y="4679"/>
                  </a:cubicBezTo>
                  <a:lnTo>
                    <a:pt x="2757" y="4679"/>
                  </a:lnTo>
                  <a:cubicBezTo>
                    <a:pt x="2757" y="4679"/>
                    <a:pt x="3092" y="8823"/>
                    <a:pt x="2707" y="9942"/>
                  </a:cubicBezTo>
                  <a:cubicBezTo>
                    <a:pt x="2323" y="11062"/>
                    <a:pt x="1170" y="11697"/>
                    <a:pt x="1" y="12081"/>
                  </a:cubicBezTo>
                  <a:cubicBezTo>
                    <a:pt x="1036" y="13986"/>
                    <a:pt x="4512" y="17495"/>
                    <a:pt x="6066" y="18129"/>
                  </a:cubicBezTo>
                  <a:cubicBezTo>
                    <a:pt x="7219" y="17845"/>
                    <a:pt x="8455" y="12131"/>
                    <a:pt x="8455" y="12131"/>
                  </a:cubicBezTo>
                  <a:cubicBezTo>
                    <a:pt x="8455" y="12131"/>
                    <a:pt x="7369" y="11964"/>
                    <a:pt x="6968" y="11530"/>
                  </a:cubicBezTo>
                  <a:cubicBezTo>
                    <a:pt x="6567" y="11045"/>
                    <a:pt x="6350" y="10427"/>
                    <a:pt x="6400" y="9809"/>
                  </a:cubicBezTo>
                  <a:cubicBezTo>
                    <a:pt x="6416" y="9547"/>
                    <a:pt x="6481" y="7919"/>
                    <a:pt x="7192" y="7919"/>
                  </a:cubicBezTo>
                  <a:cubicBezTo>
                    <a:pt x="7206" y="7919"/>
                    <a:pt x="7221" y="7919"/>
                    <a:pt x="7235" y="7921"/>
                  </a:cubicBezTo>
                  <a:cubicBezTo>
                    <a:pt x="7336" y="7921"/>
                    <a:pt x="7453" y="7937"/>
                    <a:pt x="7553" y="7954"/>
                  </a:cubicBezTo>
                  <a:cubicBezTo>
                    <a:pt x="7926" y="8026"/>
                    <a:pt x="8272" y="8062"/>
                    <a:pt x="8579" y="8062"/>
                  </a:cubicBezTo>
                  <a:cubicBezTo>
                    <a:pt x="9123" y="8062"/>
                    <a:pt x="9546" y="7950"/>
                    <a:pt x="9792" y="7737"/>
                  </a:cubicBezTo>
                  <a:cubicBezTo>
                    <a:pt x="10042" y="7520"/>
                    <a:pt x="10176" y="6400"/>
                    <a:pt x="10176" y="5682"/>
                  </a:cubicBezTo>
                  <a:cubicBezTo>
                    <a:pt x="10193" y="4980"/>
                    <a:pt x="10844" y="4930"/>
                    <a:pt x="10844" y="4679"/>
                  </a:cubicBezTo>
                  <a:cubicBezTo>
                    <a:pt x="10878" y="4128"/>
                    <a:pt x="10026" y="4646"/>
                    <a:pt x="10126" y="2323"/>
                  </a:cubicBezTo>
                  <a:cubicBezTo>
                    <a:pt x="10092" y="1037"/>
                    <a:pt x="9875" y="368"/>
                    <a:pt x="952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01;p52">
              <a:extLst>
                <a:ext uri="{FF2B5EF4-FFF2-40B4-BE49-F238E27FC236}">
                  <a16:creationId xmlns:a16="http://schemas.microsoft.com/office/drawing/2014/main" id="{413F7DB4-6D1B-4285-B115-C3FC125D5078}"/>
                </a:ext>
              </a:extLst>
            </p:cNvPr>
            <p:cNvSpPr/>
            <p:nvPr/>
          </p:nvSpPr>
          <p:spPr>
            <a:xfrm>
              <a:off x="5050837" y="1565511"/>
              <a:ext cx="271015" cy="454693"/>
            </a:xfrm>
            <a:custGeom>
              <a:avLst/>
              <a:gdLst/>
              <a:ahLst/>
              <a:cxnLst/>
              <a:rect l="l" t="t" r="r" b="b"/>
              <a:pathLst>
                <a:path w="8456" h="14187" extrusionOk="0">
                  <a:moveTo>
                    <a:pt x="3275" y="1"/>
                  </a:moveTo>
                  <a:cubicBezTo>
                    <a:pt x="3175" y="619"/>
                    <a:pt x="2757" y="736"/>
                    <a:pt x="2757" y="736"/>
                  </a:cubicBezTo>
                  <a:cubicBezTo>
                    <a:pt x="2757" y="736"/>
                    <a:pt x="3092" y="4880"/>
                    <a:pt x="2707" y="5999"/>
                  </a:cubicBezTo>
                  <a:cubicBezTo>
                    <a:pt x="2323" y="7119"/>
                    <a:pt x="1170" y="7754"/>
                    <a:pt x="1" y="8138"/>
                  </a:cubicBezTo>
                  <a:cubicBezTo>
                    <a:pt x="1036" y="10043"/>
                    <a:pt x="4512" y="13552"/>
                    <a:pt x="6066" y="14186"/>
                  </a:cubicBezTo>
                  <a:cubicBezTo>
                    <a:pt x="7219" y="13902"/>
                    <a:pt x="8455" y="8188"/>
                    <a:pt x="8455" y="8188"/>
                  </a:cubicBezTo>
                  <a:cubicBezTo>
                    <a:pt x="8455" y="8188"/>
                    <a:pt x="7369" y="8021"/>
                    <a:pt x="6968" y="7587"/>
                  </a:cubicBezTo>
                  <a:cubicBezTo>
                    <a:pt x="6567" y="7102"/>
                    <a:pt x="6350" y="6484"/>
                    <a:pt x="6400" y="5866"/>
                  </a:cubicBezTo>
                  <a:cubicBezTo>
                    <a:pt x="6416" y="5604"/>
                    <a:pt x="6481" y="3976"/>
                    <a:pt x="7192" y="3976"/>
                  </a:cubicBezTo>
                  <a:cubicBezTo>
                    <a:pt x="7206" y="3976"/>
                    <a:pt x="7221" y="3976"/>
                    <a:pt x="7235" y="3978"/>
                  </a:cubicBezTo>
                  <a:cubicBezTo>
                    <a:pt x="6433" y="3827"/>
                    <a:pt x="4244" y="3226"/>
                    <a:pt x="3459" y="770"/>
                  </a:cubicBezTo>
                  <a:cubicBezTo>
                    <a:pt x="3426" y="602"/>
                    <a:pt x="3342" y="369"/>
                    <a:pt x="327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02;p52">
              <a:extLst>
                <a:ext uri="{FF2B5EF4-FFF2-40B4-BE49-F238E27FC236}">
                  <a16:creationId xmlns:a16="http://schemas.microsoft.com/office/drawing/2014/main" id="{9DEA2BE5-D4DF-42D8-9490-12A00662A99F}"/>
                </a:ext>
              </a:extLst>
            </p:cNvPr>
            <p:cNvSpPr/>
            <p:nvPr/>
          </p:nvSpPr>
          <p:spPr>
            <a:xfrm>
              <a:off x="5109745" y="1507628"/>
              <a:ext cx="37531" cy="62209"/>
            </a:xfrm>
            <a:custGeom>
              <a:avLst/>
              <a:gdLst/>
              <a:ahLst/>
              <a:cxnLst/>
              <a:rect l="l" t="t" r="r" b="b"/>
              <a:pathLst>
                <a:path w="1171" h="1941" extrusionOk="0">
                  <a:moveTo>
                    <a:pt x="253" y="1"/>
                  </a:moveTo>
                  <a:cubicBezTo>
                    <a:pt x="89" y="1"/>
                    <a:pt x="0" y="103"/>
                    <a:pt x="0" y="103"/>
                  </a:cubicBezTo>
                  <a:cubicBezTo>
                    <a:pt x="6" y="103"/>
                    <a:pt x="12" y="102"/>
                    <a:pt x="18" y="102"/>
                  </a:cubicBezTo>
                  <a:cubicBezTo>
                    <a:pt x="604" y="102"/>
                    <a:pt x="686" y="921"/>
                    <a:pt x="686" y="921"/>
                  </a:cubicBezTo>
                  <a:cubicBezTo>
                    <a:pt x="619" y="921"/>
                    <a:pt x="535" y="938"/>
                    <a:pt x="452" y="955"/>
                  </a:cubicBezTo>
                  <a:cubicBezTo>
                    <a:pt x="84" y="1055"/>
                    <a:pt x="117" y="1941"/>
                    <a:pt x="652" y="1941"/>
                  </a:cubicBezTo>
                  <a:cubicBezTo>
                    <a:pt x="1170" y="1941"/>
                    <a:pt x="1103" y="504"/>
                    <a:pt x="602" y="136"/>
                  </a:cubicBezTo>
                  <a:cubicBezTo>
                    <a:pt x="463" y="33"/>
                    <a:pt x="346" y="1"/>
                    <a:pt x="25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03;p52">
              <a:extLst>
                <a:ext uri="{FF2B5EF4-FFF2-40B4-BE49-F238E27FC236}">
                  <a16:creationId xmlns:a16="http://schemas.microsoft.com/office/drawing/2014/main" id="{9DBCA09A-C239-4780-B398-8B7E88B5D72D}"/>
                </a:ext>
              </a:extLst>
            </p:cNvPr>
            <p:cNvSpPr/>
            <p:nvPr/>
          </p:nvSpPr>
          <p:spPr>
            <a:xfrm>
              <a:off x="5285924" y="1489071"/>
              <a:ext cx="51985" cy="25608"/>
            </a:xfrm>
            <a:custGeom>
              <a:avLst/>
              <a:gdLst/>
              <a:ahLst/>
              <a:cxnLst/>
              <a:rect l="l" t="t" r="r" b="b"/>
              <a:pathLst>
                <a:path w="1622" h="799" extrusionOk="0">
                  <a:moveTo>
                    <a:pt x="792" y="1"/>
                  </a:moveTo>
                  <a:cubicBezTo>
                    <a:pt x="448" y="1"/>
                    <a:pt x="109" y="222"/>
                    <a:pt x="1" y="799"/>
                  </a:cubicBezTo>
                  <a:cubicBezTo>
                    <a:pt x="355" y="591"/>
                    <a:pt x="762" y="491"/>
                    <a:pt x="1171" y="491"/>
                  </a:cubicBezTo>
                  <a:cubicBezTo>
                    <a:pt x="1322" y="491"/>
                    <a:pt x="1473" y="504"/>
                    <a:pt x="1621" y="531"/>
                  </a:cubicBezTo>
                  <a:cubicBezTo>
                    <a:pt x="1488" y="222"/>
                    <a:pt x="1137" y="1"/>
                    <a:pt x="79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04;p52">
              <a:extLst>
                <a:ext uri="{FF2B5EF4-FFF2-40B4-BE49-F238E27FC236}">
                  <a16:creationId xmlns:a16="http://schemas.microsoft.com/office/drawing/2014/main" id="{6279FAC9-3844-4A80-90A0-71CCD14A0183}"/>
                </a:ext>
              </a:extLst>
            </p:cNvPr>
            <p:cNvSpPr/>
            <p:nvPr/>
          </p:nvSpPr>
          <p:spPr>
            <a:xfrm>
              <a:off x="5308967" y="1536057"/>
              <a:ext cx="28941" cy="28973"/>
            </a:xfrm>
            <a:custGeom>
              <a:avLst/>
              <a:gdLst/>
              <a:ahLst/>
              <a:cxnLst/>
              <a:rect l="l" t="t" r="r" b="b"/>
              <a:pathLst>
                <a:path w="903" h="904" extrusionOk="0">
                  <a:moveTo>
                    <a:pt x="468" y="1"/>
                  </a:moveTo>
                  <a:cubicBezTo>
                    <a:pt x="384" y="1"/>
                    <a:pt x="301" y="18"/>
                    <a:pt x="234" y="51"/>
                  </a:cubicBezTo>
                  <a:cubicBezTo>
                    <a:pt x="201" y="85"/>
                    <a:pt x="167" y="101"/>
                    <a:pt x="134" y="135"/>
                  </a:cubicBezTo>
                  <a:cubicBezTo>
                    <a:pt x="84" y="185"/>
                    <a:pt x="33" y="252"/>
                    <a:pt x="17" y="335"/>
                  </a:cubicBezTo>
                  <a:cubicBezTo>
                    <a:pt x="17" y="369"/>
                    <a:pt x="0" y="402"/>
                    <a:pt x="0" y="435"/>
                  </a:cubicBezTo>
                  <a:cubicBezTo>
                    <a:pt x="0" y="686"/>
                    <a:pt x="201" y="887"/>
                    <a:pt x="434" y="903"/>
                  </a:cubicBezTo>
                  <a:cubicBezTo>
                    <a:pt x="518" y="903"/>
                    <a:pt x="602" y="887"/>
                    <a:pt x="668" y="853"/>
                  </a:cubicBezTo>
                  <a:cubicBezTo>
                    <a:pt x="702" y="820"/>
                    <a:pt x="735" y="803"/>
                    <a:pt x="769" y="786"/>
                  </a:cubicBezTo>
                  <a:cubicBezTo>
                    <a:pt x="819" y="719"/>
                    <a:pt x="869" y="653"/>
                    <a:pt x="886" y="569"/>
                  </a:cubicBezTo>
                  <a:cubicBezTo>
                    <a:pt x="886" y="536"/>
                    <a:pt x="902" y="502"/>
                    <a:pt x="902" y="469"/>
                  </a:cubicBezTo>
                  <a:cubicBezTo>
                    <a:pt x="902" y="285"/>
                    <a:pt x="802" y="118"/>
                    <a:pt x="635" y="34"/>
                  </a:cubicBezTo>
                  <a:cubicBezTo>
                    <a:pt x="585" y="18"/>
                    <a:pt x="518" y="1"/>
                    <a:pt x="46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05;p52">
              <a:extLst>
                <a:ext uri="{FF2B5EF4-FFF2-40B4-BE49-F238E27FC236}">
                  <a16:creationId xmlns:a16="http://schemas.microsoft.com/office/drawing/2014/main" id="{E5DE0A28-0710-4CA7-84F8-49EBDAB4E433}"/>
                </a:ext>
              </a:extLst>
            </p:cNvPr>
            <p:cNvSpPr/>
            <p:nvPr/>
          </p:nvSpPr>
          <p:spPr>
            <a:xfrm>
              <a:off x="5295571" y="1624418"/>
              <a:ext cx="61600" cy="29742"/>
            </a:xfrm>
            <a:custGeom>
              <a:avLst/>
              <a:gdLst/>
              <a:ahLst/>
              <a:cxnLst/>
              <a:rect l="l" t="t" r="r" b="b"/>
              <a:pathLst>
                <a:path w="1922" h="928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469"/>
                    <a:pt x="401" y="836"/>
                    <a:pt x="869" y="920"/>
                  </a:cubicBezTo>
                  <a:cubicBezTo>
                    <a:pt x="906" y="925"/>
                    <a:pt x="941" y="927"/>
                    <a:pt x="976" y="927"/>
                  </a:cubicBezTo>
                  <a:cubicBezTo>
                    <a:pt x="1537" y="927"/>
                    <a:pt x="1922" y="335"/>
                    <a:pt x="1922" y="335"/>
                  </a:cubicBezTo>
                  <a:cubicBezTo>
                    <a:pt x="1922" y="335"/>
                    <a:pt x="1504" y="302"/>
                    <a:pt x="936" y="235"/>
                  </a:cubicBezTo>
                  <a:cubicBezTo>
                    <a:pt x="602" y="201"/>
                    <a:pt x="301" y="11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D8194A-28ED-4402-81BB-F084ABD58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9" t="2059" r="2596" b="4130"/>
          <a:stretch/>
        </p:blipFill>
        <p:spPr>
          <a:xfrm>
            <a:off x="1280160" y="832957"/>
            <a:ext cx="6642612" cy="40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9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 PERSONALIZED HEALTH PROFILES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5684" y="203811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Users create detailed health profiles, including dietary restrictions, allergies, and fitness goals.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These profiles are securely stored and can be updated anytime.</a:t>
            </a:r>
          </a:p>
        </p:txBody>
      </p:sp>
      <p:grpSp>
        <p:nvGrpSpPr>
          <p:cNvPr id="19" name="Google Shape;1338;p52">
            <a:extLst>
              <a:ext uri="{FF2B5EF4-FFF2-40B4-BE49-F238E27FC236}">
                <a16:creationId xmlns:a16="http://schemas.microsoft.com/office/drawing/2014/main" id="{C8A4E076-6182-4B1D-BD22-D0A64F5A3B61}"/>
              </a:ext>
            </a:extLst>
          </p:cNvPr>
          <p:cNvGrpSpPr/>
          <p:nvPr/>
        </p:nvGrpSpPr>
        <p:grpSpPr>
          <a:xfrm>
            <a:off x="5896377" y="1413681"/>
            <a:ext cx="1217772" cy="3727158"/>
            <a:chOff x="3344174" y="1128028"/>
            <a:chExt cx="1217772" cy="3727158"/>
          </a:xfrm>
        </p:grpSpPr>
        <p:sp>
          <p:nvSpPr>
            <p:cNvPr id="55" name="Google Shape;1339;p52">
              <a:extLst>
                <a:ext uri="{FF2B5EF4-FFF2-40B4-BE49-F238E27FC236}">
                  <a16:creationId xmlns:a16="http://schemas.microsoft.com/office/drawing/2014/main" id="{779CF73C-924E-40C4-928F-14E38944EA4F}"/>
                </a:ext>
              </a:extLst>
            </p:cNvPr>
            <p:cNvSpPr/>
            <p:nvPr/>
          </p:nvSpPr>
          <p:spPr>
            <a:xfrm>
              <a:off x="3624772" y="4650067"/>
              <a:ext cx="544113" cy="186916"/>
            </a:xfrm>
            <a:custGeom>
              <a:avLst/>
              <a:gdLst/>
              <a:ahLst/>
              <a:cxnLst/>
              <a:rect l="l" t="t" r="r" b="b"/>
              <a:pathLst>
                <a:path w="16977" h="5832" extrusionOk="0">
                  <a:moveTo>
                    <a:pt x="8088" y="0"/>
                  </a:moveTo>
                  <a:cubicBezTo>
                    <a:pt x="8088" y="0"/>
                    <a:pt x="7469" y="1420"/>
                    <a:pt x="6834" y="1838"/>
                  </a:cubicBezTo>
                  <a:cubicBezTo>
                    <a:pt x="6199" y="2256"/>
                    <a:pt x="3476" y="3141"/>
                    <a:pt x="1939" y="3776"/>
                  </a:cubicBezTo>
                  <a:cubicBezTo>
                    <a:pt x="1070" y="4144"/>
                    <a:pt x="1" y="5247"/>
                    <a:pt x="1" y="5831"/>
                  </a:cubicBezTo>
                  <a:lnTo>
                    <a:pt x="16976" y="5831"/>
                  </a:lnTo>
                  <a:lnTo>
                    <a:pt x="16459" y="2089"/>
                  </a:lnTo>
                  <a:lnTo>
                    <a:pt x="8088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40;p52">
              <a:extLst>
                <a:ext uri="{FF2B5EF4-FFF2-40B4-BE49-F238E27FC236}">
                  <a16:creationId xmlns:a16="http://schemas.microsoft.com/office/drawing/2014/main" id="{079D77ED-04B9-414B-AB9F-F02D73A2EAF9}"/>
                </a:ext>
              </a:extLst>
            </p:cNvPr>
            <p:cNvSpPr/>
            <p:nvPr/>
          </p:nvSpPr>
          <p:spPr>
            <a:xfrm>
              <a:off x="3597465" y="4708942"/>
              <a:ext cx="645327" cy="146244"/>
            </a:xfrm>
            <a:custGeom>
              <a:avLst/>
              <a:gdLst/>
              <a:ahLst/>
              <a:cxnLst/>
              <a:rect l="l" t="t" r="r" b="b"/>
              <a:pathLst>
                <a:path w="20135" h="4563" extrusionOk="0">
                  <a:moveTo>
                    <a:pt x="6734" y="1"/>
                  </a:moveTo>
                  <a:cubicBezTo>
                    <a:pt x="5798" y="519"/>
                    <a:pt x="2841" y="1839"/>
                    <a:pt x="1488" y="2724"/>
                  </a:cubicBezTo>
                  <a:cubicBezTo>
                    <a:pt x="117" y="3627"/>
                    <a:pt x="0" y="4562"/>
                    <a:pt x="0" y="4562"/>
                  </a:cubicBezTo>
                  <a:lnTo>
                    <a:pt x="19332" y="4562"/>
                  </a:lnTo>
                  <a:cubicBezTo>
                    <a:pt x="20134" y="4562"/>
                    <a:pt x="20134" y="3359"/>
                    <a:pt x="19332" y="3359"/>
                  </a:cubicBezTo>
                  <a:lnTo>
                    <a:pt x="8572" y="3359"/>
                  </a:lnTo>
                  <a:cubicBezTo>
                    <a:pt x="8572" y="3359"/>
                    <a:pt x="8104" y="1204"/>
                    <a:pt x="6734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41;p52">
              <a:extLst>
                <a:ext uri="{FF2B5EF4-FFF2-40B4-BE49-F238E27FC236}">
                  <a16:creationId xmlns:a16="http://schemas.microsoft.com/office/drawing/2014/main" id="{98AAFF3D-2BE6-4B5B-A2A7-0C22EAFC6304}"/>
                </a:ext>
              </a:extLst>
            </p:cNvPr>
            <p:cNvSpPr/>
            <p:nvPr/>
          </p:nvSpPr>
          <p:spPr>
            <a:xfrm>
              <a:off x="3654226" y="2809499"/>
              <a:ext cx="539305" cy="1968575"/>
            </a:xfrm>
            <a:custGeom>
              <a:avLst/>
              <a:gdLst/>
              <a:ahLst/>
              <a:cxnLst/>
              <a:rect l="l" t="t" r="r" b="b"/>
              <a:pathLst>
                <a:path w="16827" h="61422" extrusionOk="0">
                  <a:moveTo>
                    <a:pt x="1" y="1"/>
                  </a:moveTo>
                  <a:cubicBezTo>
                    <a:pt x="1" y="84"/>
                    <a:pt x="201" y="2089"/>
                    <a:pt x="535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81" y="5331"/>
                  </a:lnTo>
                  <a:lnTo>
                    <a:pt x="11763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42;p52">
              <a:extLst>
                <a:ext uri="{FF2B5EF4-FFF2-40B4-BE49-F238E27FC236}">
                  <a16:creationId xmlns:a16="http://schemas.microsoft.com/office/drawing/2014/main" id="{E3933987-2768-4FAB-B1C1-6F9B7A384926}"/>
                </a:ext>
              </a:extLst>
            </p:cNvPr>
            <p:cNvSpPr/>
            <p:nvPr/>
          </p:nvSpPr>
          <p:spPr>
            <a:xfrm>
              <a:off x="3908062" y="4650067"/>
              <a:ext cx="544658" cy="186916"/>
            </a:xfrm>
            <a:custGeom>
              <a:avLst/>
              <a:gdLst/>
              <a:ahLst/>
              <a:cxnLst/>
              <a:rect l="l" t="t" r="r" b="b"/>
              <a:pathLst>
                <a:path w="16994" h="5832" extrusionOk="0">
                  <a:moveTo>
                    <a:pt x="8104" y="0"/>
                  </a:moveTo>
                  <a:cubicBezTo>
                    <a:pt x="8104" y="0"/>
                    <a:pt x="7469" y="1420"/>
                    <a:pt x="6834" y="1838"/>
                  </a:cubicBezTo>
                  <a:cubicBezTo>
                    <a:pt x="6216" y="2256"/>
                    <a:pt x="3476" y="3141"/>
                    <a:pt x="1955" y="3776"/>
                  </a:cubicBezTo>
                  <a:cubicBezTo>
                    <a:pt x="1086" y="4144"/>
                    <a:pt x="0" y="5247"/>
                    <a:pt x="0" y="5831"/>
                  </a:cubicBezTo>
                  <a:lnTo>
                    <a:pt x="16993" y="5831"/>
                  </a:lnTo>
                  <a:lnTo>
                    <a:pt x="16458" y="2089"/>
                  </a:lnTo>
                  <a:lnTo>
                    <a:pt x="8104" y="0"/>
                  </a:ln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43;p52">
              <a:extLst>
                <a:ext uri="{FF2B5EF4-FFF2-40B4-BE49-F238E27FC236}">
                  <a16:creationId xmlns:a16="http://schemas.microsoft.com/office/drawing/2014/main" id="{64A2C551-B4F5-4358-9CC8-B1806C0E9A4A}"/>
                </a:ext>
              </a:extLst>
            </p:cNvPr>
            <p:cNvSpPr/>
            <p:nvPr/>
          </p:nvSpPr>
          <p:spPr>
            <a:xfrm>
              <a:off x="3881268" y="4708942"/>
              <a:ext cx="645327" cy="146244"/>
            </a:xfrm>
            <a:custGeom>
              <a:avLst/>
              <a:gdLst/>
              <a:ahLst/>
              <a:cxnLst/>
              <a:rect l="l" t="t" r="r" b="b"/>
              <a:pathLst>
                <a:path w="20135" h="4563" extrusionOk="0">
                  <a:moveTo>
                    <a:pt x="6735" y="1"/>
                  </a:moveTo>
                  <a:cubicBezTo>
                    <a:pt x="5782" y="519"/>
                    <a:pt x="2841" y="1839"/>
                    <a:pt x="1471" y="2724"/>
                  </a:cubicBezTo>
                  <a:cubicBezTo>
                    <a:pt x="101" y="3627"/>
                    <a:pt x="1" y="4562"/>
                    <a:pt x="1" y="4562"/>
                  </a:cubicBezTo>
                  <a:lnTo>
                    <a:pt x="19316" y="4562"/>
                  </a:lnTo>
                  <a:cubicBezTo>
                    <a:pt x="20135" y="4562"/>
                    <a:pt x="20135" y="3359"/>
                    <a:pt x="19316" y="3359"/>
                  </a:cubicBezTo>
                  <a:lnTo>
                    <a:pt x="8572" y="3359"/>
                  </a:lnTo>
                  <a:cubicBezTo>
                    <a:pt x="8572" y="3359"/>
                    <a:pt x="8105" y="1204"/>
                    <a:pt x="6735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44;p52">
              <a:extLst>
                <a:ext uri="{FF2B5EF4-FFF2-40B4-BE49-F238E27FC236}">
                  <a16:creationId xmlns:a16="http://schemas.microsoft.com/office/drawing/2014/main" id="{832A7467-37A7-4659-8811-E8D56B736323}"/>
                </a:ext>
              </a:extLst>
            </p:cNvPr>
            <p:cNvSpPr/>
            <p:nvPr/>
          </p:nvSpPr>
          <p:spPr>
            <a:xfrm>
              <a:off x="3937516" y="2809499"/>
              <a:ext cx="539273" cy="1968575"/>
            </a:xfrm>
            <a:custGeom>
              <a:avLst/>
              <a:gdLst/>
              <a:ahLst/>
              <a:cxnLst/>
              <a:rect l="l" t="t" r="r" b="b"/>
              <a:pathLst>
                <a:path w="16826" h="61422" extrusionOk="0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cubicBezTo>
                    <a:pt x="2039" y="19617"/>
                    <a:pt x="6099" y="57729"/>
                    <a:pt x="6099" y="57729"/>
                  </a:cubicBezTo>
                  <a:lnTo>
                    <a:pt x="16826" y="61421"/>
                  </a:ln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45;p52">
              <a:extLst>
                <a:ext uri="{FF2B5EF4-FFF2-40B4-BE49-F238E27FC236}">
                  <a16:creationId xmlns:a16="http://schemas.microsoft.com/office/drawing/2014/main" id="{A58EF454-E5EA-44CD-8B9E-EA39E9EFB08C}"/>
                </a:ext>
              </a:extLst>
            </p:cNvPr>
            <p:cNvSpPr/>
            <p:nvPr/>
          </p:nvSpPr>
          <p:spPr>
            <a:xfrm>
              <a:off x="3937516" y="2809499"/>
              <a:ext cx="390946" cy="170859"/>
            </a:xfrm>
            <a:custGeom>
              <a:avLst/>
              <a:gdLst/>
              <a:ahLst/>
              <a:cxnLst/>
              <a:rect l="l" t="t" r="r" b="b"/>
              <a:pathLst>
                <a:path w="12198" h="5331" extrusionOk="0">
                  <a:moveTo>
                    <a:pt x="0" y="1"/>
                  </a:moveTo>
                  <a:cubicBezTo>
                    <a:pt x="0" y="84"/>
                    <a:pt x="218" y="2089"/>
                    <a:pt x="552" y="5331"/>
                  </a:cubicBezTo>
                  <a:lnTo>
                    <a:pt x="12198" y="5331"/>
                  </a:lnTo>
                  <a:lnTo>
                    <a:pt x="11780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6;p52">
              <a:extLst>
                <a:ext uri="{FF2B5EF4-FFF2-40B4-BE49-F238E27FC236}">
                  <a16:creationId xmlns:a16="http://schemas.microsoft.com/office/drawing/2014/main" id="{AB89CC8F-786F-40B6-BCA8-686C2199B9F7}"/>
                </a:ext>
              </a:extLst>
            </p:cNvPr>
            <p:cNvSpPr/>
            <p:nvPr/>
          </p:nvSpPr>
          <p:spPr>
            <a:xfrm>
              <a:off x="3951970" y="1368211"/>
              <a:ext cx="484147" cy="661127"/>
            </a:xfrm>
            <a:custGeom>
              <a:avLst/>
              <a:gdLst/>
              <a:ahLst/>
              <a:cxnLst/>
              <a:rect l="l" t="t" r="r" b="b"/>
              <a:pathLst>
                <a:path w="15106" h="20628" extrusionOk="0">
                  <a:moveTo>
                    <a:pt x="6004" y="0"/>
                  </a:moveTo>
                  <a:cubicBezTo>
                    <a:pt x="5499" y="0"/>
                    <a:pt x="5026" y="24"/>
                    <a:pt x="4612" y="75"/>
                  </a:cubicBezTo>
                  <a:cubicBezTo>
                    <a:pt x="2306" y="342"/>
                    <a:pt x="1989" y="927"/>
                    <a:pt x="1822" y="1495"/>
                  </a:cubicBezTo>
                  <a:cubicBezTo>
                    <a:pt x="1471" y="2631"/>
                    <a:pt x="2273" y="4586"/>
                    <a:pt x="2273" y="4586"/>
                  </a:cubicBezTo>
                  <a:cubicBezTo>
                    <a:pt x="2373" y="4586"/>
                    <a:pt x="1" y="14611"/>
                    <a:pt x="301" y="16650"/>
                  </a:cubicBezTo>
                  <a:cubicBezTo>
                    <a:pt x="619" y="18688"/>
                    <a:pt x="3075" y="20125"/>
                    <a:pt x="5498" y="20576"/>
                  </a:cubicBezTo>
                  <a:cubicBezTo>
                    <a:pt x="5683" y="20611"/>
                    <a:pt x="5886" y="20627"/>
                    <a:pt x="6105" y="20627"/>
                  </a:cubicBezTo>
                  <a:cubicBezTo>
                    <a:pt x="8743" y="20627"/>
                    <a:pt x="13547" y="18242"/>
                    <a:pt x="14303" y="16683"/>
                  </a:cubicBezTo>
                  <a:cubicBezTo>
                    <a:pt x="15105" y="14996"/>
                    <a:pt x="13835" y="2247"/>
                    <a:pt x="12465" y="1295"/>
                  </a:cubicBezTo>
                  <a:cubicBezTo>
                    <a:pt x="11353" y="512"/>
                    <a:pt x="8334" y="0"/>
                    <a:pt x="6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47;p52">
              <a:extLst>
                <a:ext uri="{FF2B5EF4-FFF2-40B4-BE49-F238E27FC236}">
                  <a16:creationId xmlns:a16="http://schemas.microsoft.com/office/drawing/2014/main" id="{741C0A3D-C12C-4145-9839-17C2C26EEC5F}"/>
                </a:ext>
              </a:extLst>
            </p:cNvPr>
            <p:cNvSpPr/>
            <p:nvPr/>
          </p:nvSpPr>
          <p:spPr>
            <a:xfrm>
              <a:off x="4013571" y="1534743"/>
              <a:ext cx="348640" cy="389440"/>
            </a:xfrm>
            <a:custGeom>
              <a:avLst/>
              <a:gdLst/>
              <a:ahLst/>
              <a:cxnLst/>
              <a:rect l="l" t="t" r="r" b="b"/>
              <a:pathLst>
                <a:path w="10878" h="12151" extrusionOk="0">
                  <a:moveTo>
                    <a:pt x="4770" y="1"/>
                  </a:moveTo>
                  <a:cubicBezTo>
                    <a:pt x="3944" y="1"/>
                    <a:pt x="3235" y="103"/>
                    <a:pt x="2891" y="393"/>
                  </a:cubicBezTo>
                  <a:cubicBezTo>
                    <a:pt x="1754" y="1345"/>
                    <a:pt x="0" y="8346"/>
                    <a:pt x="1270" y="10451"/>
                  </a:cubicBezTo>
                  <a:cubicBezTo>
                    <a:pt x="1956" y="11588"/>
                    <a:pt x="4338" y="12150"/>
                    <a:pt x="6494" y="12150"/>
                  </a:cubicBezTo>
                  <a:cubicBezTo>
                    <a:pt x="8330" y="12150"/>
                    <a:pt x="10003" y="11743"/>
                    <a:pt x="10326" y="10936"/>
                  </a:cubicBezTo>
                  <a:cubicBezTo>
                    <a:pt x="10877" y="9516"/>
                    <a:pt x="9908" y="3735"/>
                    <a:pt x="9490" y="1479"/>
                  </a:cubicBezTo>
                  <a:cubicBezTo>
                    <a:pt x="9390" y="928"/>
                    <a:pt x="8956" y="493"/>
                    <a:pt x="8404" y="393"/>
                  </a:cubicBezTo>
                  <a:cubicBezTo>
                    <a:pt x="7468" y="224"/>
                    <a:pt x="5991" y="1"/>
                    <a:pt x="4770" y="1"/>
                  </a:cubicBezTo>
                  <a:close/>
                </a:path>
              </a:pathLst>
            </a:custGeom>
            <a:solidFill>
              <a:srgbClr val="0B1F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48;p52">
              <a:extLst>
                <a:ext uri="{FF2B5EF4-FFF2-40B4-BE49-F238E27FC236}">
                  <a16:creationId xmlns:a16="http://schemas.microsoft.com/office/drawing/2014/main" id="{1D13FF69-ABC3-46CB-8753-070A6F88AE98}"/>
                </a:ext>
              </a:extLst>
            </p:cNvPr>
            <p:cNvSpPr/>
            <p:nvPr/>
          </p:nvSpPr>
          <p:spPr>
            <a:xfrm>
              <a:off x="3400390" y="1506090"/>
              <a:ext cx="608918" cy="589688"/>
            </a:xfrm>
            <a:custGeom>
              <a:avLst/>
              <a:gdLst/>
              <a:ahLst/>
              <a:cxnLst/>
              <a:rect l="l" t="t" r="r" b="b"/>
              <a:pathLst>
                <a:path w="18999" h="18399" extrusionOk="0">
                  <a:moveTo>
                    <a:pt x="5114" y="0"/>
                  </a:moveTo>
                  <a:lnTo>
                    <a:pt x="1" y="1120"/>
                  </a:lnTo>
                  <a:cubicBezTo>
                    <a:pt x="1" y="1120"/>
                    <a:pt x="1605" y="16224"/>
                    <a:pt x="3443" y="17895"/>
                  </a:cubicBezTo>
                  <a:cubicBezTo>
                    <a:pt x="3842" y="18251"/>
                    <a:pt x="4664" y="18398"/>
                    <a:pt x="5720" y="18398"/>
                  </a:cubicBezTo>
                  <a:cubicBezTo>
                    <a:pt x="9566" y="18398"/>
                    <a:pt x="16517" y="16447"/>
                    <a:pt x="17461" y="15556"/>
                  </a:cubicBezTo>
                  <a:cubicBezTo>
                    <a:pt x="18815" y="14269"/>
                    <a:pt x="18998" y="10276"/>
                    <a:pt x="16609" y="9959"/>
                  </a:cubicBezTo>
                  <a:cubicBezTo>
                    <a:pt x="16320" y="9923"/>
                    <a:pt x="15976" y="9907"/>
                    <a:pt x="15594" y="9907"/>
                  </a:cubicBezTo>
                  <a:cubicBezTo>
                    <a:pt x="12789" y="9907"/>
                    <a:pt x="7937" y="10761"/>
                    <a:pt x="7937" y="10761"/>
                  </a:cubicBezTo>
                  <a:lnTo>
                    <a:pt x="5114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49;p52">
              <a:extLst>
                <a:ext uri="{FF2B5EF4-FFF2-40B4-BE49-F238E27FC236}">
                  <a16:creationId xmlns:a16="http://schemas.microsoft.com/office/drawing/2014/main" id="{12FCB9A6-3D02-4D48-B66E-E44ED8797BB8}"/>
                </a:ext>
              </a:extLst>
            </p:cNvPr>
            <p:cNvSpPr/>
            <p:nvPr/>
          </p:nvSpPr>
          <p:spPr>
            <a:xfrm>
              <a:off x="3620477" y="1796303"/>
              <a:ext cx="941469" cy="1082841"/>
            </a:xfrm>
            <a:custGeom>
              <a:avLst/>
              <a:gdLst/>
              <a:ahLst/>
              <a:cxnLst/>
              <a:rect l="l" t="t" r="r" b="b"/>
              <a:pathLst>
                <a:path w="29375" h="33786" extrusionOk="0">
                  <a:moveTo>
                    <a:pt x="12581" y="1"/>
                  </a:moveTo>
                  <a:cubicBezTo>
                    <a:pt x="11538" y="1"/>
                    <a:pt x="9125" y="364"/>
                    <a:pt x="8422" y="904"/>
                  </a:cubicBezTo>
                  <a:cubicBezTo>
                    <a:pt x="7353" y="1706"/>
                    <a:pt x="586" y="22959"/>
                    <a:pt x="1" y="33786"/>
                  </a:cubicBezTo>
                  <a:lnTo>
                    <a:pt x="23543" y="33786"/>
                  </a:lnTo>
                  <a:lnTo>
                    <a:pt x="20903" y="24897"/>
                  </a:lnTo>
                  <a:cubicBezTo>
                    <a:pt x="20903" y="24897"/>
                    <a:pt x="29375" y="8773"/>
                    <a:pt x="28606" y="6451"/>
                  </a:cubicBezTo>
                  <a:cubicBezTo>
                    <a:pt x="27720" y="3727"/>
                    <a:pt x="25097" y="3059"/>
                    <a:pt x="22825" y="2140"/>
                  </a:cubicBezTo>
                  <a:cubicBezTo>
                    <a:pt x="22507" y="2023"/>
                    <a:pt x="22190" y="1889"/>
                    <a:pt x="21889" y="1739"/>
                  </a:cubicBezTo>
                  <a:cubicBezTo>
                    <a:pt x="19299" y="1171"/>
                    <a:pt x="13919" y="118"/>
                    <a:pt x="13752" y="68"/>
                  </a:cubicBezTo>
                  <a:cubicBezTo>
                    <a:pt x="13752" y="68"/>
                    <a:pt x="13284" y="18"/>
                    <a:pt x="12649" y="1"/>
                  </a:cubicBezTo>
                  <a:cubicBezTo>
                    <a:pt x="12627" y="1"/>
                    <a:pt x="12605" y="1"/>
                    <a:pt x="12581" y="1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50;p52">
              <a:extLst>
                <a:ext uri="{FF2B5EF4-FFF2-40B4-BE49-F238E27FC236}">
                  <a16:creationId xmlns:a16="http://schemas.microsoft.com/office/drawing/2014/main" id="{A10A2C64-1F2C-41E7-AD98-3DE141D64841}"/>
                </a:ext>
              </a:extLst>
            </p:cNvPr>
            <p:cNvSpPr/>
            <p:nvPr/>
          </p:nvSpPr>
          <p:spPr>
            <a:xfrm>
              <a:off x="4056389" y="2607616"/>
              <a:ext cx="178358" cy="198357"/>
            </a:xfrm>
            <a:custGeom>
              <a:avLst/>
              <a:gdLst/>
              <a:ahLst/>
              <a:cxnLst/>
              <a:rect l="l" t="t" r="r" b="b"/>
              <a:pathLst>
                <a:path w="5565" h="6189" extrusionOk="0">
                  <a:moveTo>
                    <a:pt x="5314" y="1"/>
                  </a:moveTo>
                  <a:lnTo>
                    <a:pt x="1" y="68"/>
                  </a:lnTo>
                  <a:lnTo>
                    <a:pt x="168" y="4412"/>
                  </a:lnTo>
                  <a:cubicBezTo>
                    <a:pt x="168" y="4412"/>
                    <a:pt x="335" y="5665"/>
                    <a:pt x="2039" y="6083"/>
                  </a:cubicBezTo>
                  <a:cubicBezTo>
                    <a:pt x="2336" y="6155"/>
                    <a:pt x="2628" y="6188"/>
                    <a:pt x="2908" y="6188"/>
                  </a:cubicBezTo>
                  <a:cubicBezTo>
                    <a:pt x="4236" y="6188"/>
                    <a:pt x="5304" y="5453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51;p52">
              <a:extLst>
                <a:ext uri="{FF2B5EF4-FFF2-40B4-BE49-F238E27FC236}">
                  <a16:creationId xmlns:a16="http://schemas.microsoft.com/office/drawing/2014/main" id="{D6290E4A-8DA6-40BE-8B7D-FAAD20DBC9D6}"/>
                </a:ext>
              </a:extLst>
            </p:cNvPr>
            <p:cNvSpPr/>
            <p:nvPr/>
          </p:nvSpPr>
          <p:spPr>
            <a:xfrm>
              <a:off x="3707237" y="2609764"/>
              <a:ext cx="178358" cy="198325"/>
            </a:xfrm>
            <a:custGeom>
              <a:avLst/>
              <a:gdLst/>
              <a:ahLst/>
              <a:cxnLst/>
              <a:rect l="l" t="t" r="r" b="b"/>
              <a:pathLst>
                <a:path w="5565" h="6188" extrusionOk="0">
                  <a:moveTo>
                    <a:pt x="5314" y="1"/>
                  </a:moveTo>
                  <a:lnTo>
                    <a:pt x="1" y="67"/>
                  </a:lnTo>
                  <a:lnTo>
                    <a:pt x="151" y="4395"/>
                  </a:lnTo>
                  <a:cubicBezTo>
                    <a:pt x="151" y="4395"/>
                    <a:pt x="318" y="5665"/>
                    <a:pt x="2022" y="6082"/>
                  </a:cubicBezTo>
                  <a:cubicBezTo>
                    <a:pt x="2319" y="6155"/>
                    <a:pt x="2612" y="6188"/>
                    <a:pt x="2893" y="6188"/>
                  </a:cubicBezTo>
                  <a:cubicBezTo>
                    <a:pt x="4225" y="6188"/>
                    <a:pt x="5304" y="5452"/>
                    <a:pt x="5414" y="4763"/>
                  </a:cubicBezTo>
                  <a:cubicBezTo>
                    <a:pt x="5565" y="3844"/>
                    <a:pt x="5331" y="84"/>
                    <a:pt x="5314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52;p52">
              <a:extLst>
                <a:ext uri="{FF2B5EF4-FFF2-40B4-BE49-F238E27FC236}">
                  <a16:creationId xmlns:a16="http://schemas.microsoft.com/office/drawing/2014/main" id="{B5B02BAC-007A-4A31-A0D0-7A661CF9F96F}"/>
                </a:ext>
              </a:extLst>
            </p:cNvPr>
            <p:cNvSpPr/>
            <p:nvPr/>
          </p:nvSpPr>
          <p:spPr>
            <a:xfrm>
              <a:off x="4025878" y="1796335"/>
              <a:ext cx="326141" cy="244061"/>
            </a:xfrm>
            <a:custGeom>
              <a:avLst/>
              <a:gdLst/>
              <a:ahLst/>
              <a:cxnLst/>
              <a:rect l="l" t="t" r="r" b="b"/>
              <a:pathLst>
                <a:path w="10176" h="7615" extrusionOk="0">
                  <a:moveTo>
                    <a:pt x="0" y="0"/>
                  </a:moveTo>
                  <a:cubicBezTo>
                    <a:pt x="101" y="2273"/>
                    <a:pt x="418" y="6784"/>
                    <a:pt x="1571" y="7603"/>
                  </a:cubicBezTo>
                  <a:cubicBezTo>
                    <a:pt x="1644" y="7611"/>
                    <a:pt x="1720" y="7615"/>
                    <a:pt x="1798" y="7615"/>
                  </a:cubicBezTo>
                  <a:cubicBezTo>
                    <a:pt x="3972" y="7615"/>
                    <a:pt x="8257" y="4558"/>
                    <a:pt x="10176" y="2139"/>
                  </a:cubicBezTo>
                  <a:cubicBezTo>
                    <a:pt x="9858" y="2022"/>
                    <a:pt x="9541" y="1872"/>
                    <a:pt x="9240" y="1738"/>
                  </a:cubicBezTo>
                  <a:cubicBezTo>
                    <a:pt x="6650" y="1153"/>
                    <a:pt x="1270" y="117"/>
                    <a:pt x="1103" y="67"/>
                  </a:cubicBezTo>
                  <a:cubicBezTo>
                    <a:pt x="1103" y="67"/>
                    <a:pt x="635" y="17"/>
                    <a:pt x="0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53;p52">
              <a:extLst>
                <a:ext uri="{FF2B5EF4-FFF2-40B4-BE49-F238E27FC236}">
                  <a16:creationId xmlns:a16="http://schemas.microsoft.com/office/drawing/2014/main" id="{AE2BE90F-F010-4189-A47D-36EAFF9E99AF}"/>
                </a:ext>
              </a:extLst>
            </p:cNvPr>
            <p:cNvSpPr/>
            <p:nvPr/>
          </p:nvSpPr>
          <p:spPr>
            <a:xfrm>
              <a:off x="3683744" y="1320745"/>
              <a:ext cx="101182" cy="154834"/>
            </a:xfrm>
            <a:custGeom>
              <a:avLst/>
              <a:gdLst/>
              <a:ahLst/>
              <a:cxnLst/>
              <a:rect l="l" t="t" r="r" b="b"/>
              <a:pathLst>
                <a:path w="3157" h="4831" extrusionOk="0">
                  <a:moveTo>
                    <a:pt x="277" y="1"/>
                  </a:moveTo>
                  <a:cubicBezTo>
                    <a:pt x="61" y="1"/>
                    <a:pt x="0" y="462"/>
                    <a:pt x="49" y="704"/>
                  </a:cubicBezTo>
                  <a:cubicBezTo>
                    <a:pt x="115" y="971"/>
                    <a:pt x="299" y="1322"/>
                    <a:pt x="516" y="1406"/>
                  </a:cubicBezTo>
                  <a:cubicBezTo>
                    <a:pt x="884" y="1489"/>
                    <a:pt x="1252" y="1556"/>
                    <a:pt x="1636" y="1606"/>
                  </a:cubicBezTo>
                  <a:lnTo>
                    <a:pt x="2806" y="4831"/>
                  </a:lnTo>
                  <a:cubicBezTo>
                    <a:pt x="2806" y="4831"/>
                    <a:pt x="3156" y="2993"/>
                    <a:pt x="2789" y="1589"/>
                  </a:cubicBezTo>
                  <a:cubicBezTo>
                    <a:pt x="2537" y="630"/>
                    <a:pt x="2364" y="436"/>
                    <a:pt x="2157" y="436"/>
                  </a:cubicBezTo>
                  <a:cubicBezTo>
                    <a:pt x="2061" y="436"/>
                    <a:pt x="1958" y="477"/>
                    <a:pt x="1836" y="503"/>
                  </a:cubicBezTo>
                  <a:cubicBezTo>
                    <a:pt x="1519" y="570"/>
                    <a:pt x="1218" y="620"/>
                    <a:pt x="901" y="654"/>
                  </a:cubicBezTo>
                  <a:cubicBezTo>
                    <a:pt x="901" y="654"/>
                    <a:pt x="533" y="52"/>
                    <a:pt x="299" y="2"/>
                  </a:cubicBezTo>
                  <a:cubicBezTo>
                    <a:pt x="292" y="1"/>
                    <a:pt x="284" y="1"/>
                    <a:pt x="277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54;p52">
              <a:extLst>
                <a:ext uri="{FF2B5EF4-FFF2-40B4-BE49-F238E27FC236}">
                  <a16:creationId xmlns:a16="http://schemas.microsoft.com/office/drawing/2014/main" id="{BA107EAD-4B15-43F8-BFD7-DD1BE5B10395}"/>
                </a:ext>
              </a:extLst>
            </p:cNvPr>
            <p:cNvSpPr/>
            <p:nvPr/>
          </p:nvSpPr>
          <p:spPr>
            <a:xfrm>
              <a:off x="3344174" y="1128028"/>
              <a:ext cx="442354" cy="624430"/>
            </a:xfrm>
            <a:custGeom>
              <a:avLst/>
              <a:gdLst/>
              <a:ahLst/>
              <a:cxnLst/>
              <a:rect l="l" t="t" r="r" b="b"/>
              <a:pathLst>
                <a:path w="13802" h="19483" extrusionOk="0">
                  <a:moveTo>
                    <a:pt x="3392" y="0"/>
                  </a:moveTo>
                  <a:lnTo>
                    <a:pt x="0" y="16542"/>
                  </a:lnTo>
                  <a:lnTo>
                    <a:pt x="10226" y="19482"/>
                  </a:lnTo>
                  <a:lnTo>
                    <a:pt x="13802" y="2790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55;p52">
              <a:extLst>
                <a:ext uri="{FF2B5EF4-FFF2-40B4-BE49-F238E27FC236}">
                  <a16:creationId xmlns:a16="http://schemas.microsoft.com/office/drawing/2014/main" id="{B17ADF38-8D7E-46C4-B170-81DF61583467}"/>
                </a:ext>
              </a:extLst>
            </p:cNvPr>
            <p:cNvSpPr/>
            <p:nvPr/>
          </p:nvSpPr>
          <p:spPr>
            <a:xfrm>
              <a:off x="3617272" y="1343949"/>
              <a:ext cx="166596" cy="168198"/>
            </a:xfrm>
            <a:custGeom>
              <a:avLst/>
              <a:gdLst/>
              <a:ahLst/>
              <a:cxnLst/>
              <a:rect l="l" t="t" r="r" b="b"/>
              <a:pathLst>
                <a:path w="5198" h="5248" extrusionOk="0">
                  <a:moveTo>
                    <a:pt x="1065" y="0"/>
                  </a:moveTo>
                  <a:cubicBezTo>
                    <a:pt x="621" y="0"/>
                    <a:pt x="148" y="35"/>
                    <a:pt x="84" y="130"/>
                  </a:cubicBezTo>
                  <a:cubicBezTo>
                    <a:pt x="34" y="214"/>
                    <a:pt x="17" y="297"/>
                    <a:pt x="17" y="398"/>
                  </a:cubicBezTo>
                  <a:cubicBezTo>
                    <a:pt x="1" y="498"/>
                    <a:pt x="34" y="598"/>
                    <a:pt x="101" y="665"/>
                  </a:cubicBezTo>
                  <a:lnTo>
                    <a:pt x="652" y="799"/>
                  </a:lnTo>
                  <a:cubicBezTo>
                    <a:pt x="652" y="799"/>
                    <a:pt x="485" y="1250"/>
                    <a:pt x="569" y="1317"/>
                  </a:cubicBezTo>
                  <a:cubicBezTo>
                    <a:pt x="769" y="1417"/>
                    <a:pt x="953" y="1484"/>
                    <a:pt x="1154" y="1551"/>
                  </a:cubicBezTo>
                  <a:cubicBezTo>
                    <a:pt x="1137" y="1651"/>
                    <a:pt x="1120" y="1734"/>
                    <a:pt x="1103" y="1835"/>
                  </a:cubicBezTo>
                  <a:cubicBezTo>
                    <a:pt x="1087" y="1935"/>
                    <a:pt x="1087" y="2052"/>
                    <a:pt x="1137" y="2152"/>
                  </a:cubicBezTo>
                  <a:cubicBezTo>
                    <a:pt x="1187" y="2236"/>
                    <a:pt x="1254" y="2302"/>
                    <a:pt x="1337" y="2336"/>
                  </a:cubicBezTo>
                  <a:cubicBezTo>
                    <a:pt x="1237" y="2386"/>
                    <a:pt x="1137" y="2419"/>
                    <a:pt x="1037" y="2469"/>
                  </a:cubicBezTo>
                  <a:cubicBezTo>
                    <a:pt x="986" y="2503"/>
                    <a:pt x="970" y="2520"/>
                    <a:pt x="936" y="2553"/>
                  </a:cubicBezTo>
                  <a:cubicBezTo>
                    <a:pt x="886" y="2737"/>
                    <a:pt x="953" y="2937"/>
                    <a:pt x="1087" y="3054"/>
                  </a:cubicBezTo>
                  <a:cubicBezTo>
                    <a:pt x="1254" y="3155"/>
                    <a:pt x="2240" y="3522"/>
                    <a:pt x="2240" y="3522"/>
                  </a:cubicBezTo>
                  <a:cubicBezTo>
                    <a:pt x="2240" y="3522"/>
                    <a:pt x="3268" y="5247"/>
                    <a:pt x="4294" y="5247"/>
                  </a:cubicBezTo>
                  <a:cubicBezTo>
                    <a:pt x="4322" y="5247"/>
                    <a:pt x="4350" y="5246"/>
                    <a:pt x="4378" y="5243"/>
                  </a:cubicBezTo>
                  <a:cubicBezTo>
                    <a:pt x="5063" y="5176"/>
                    <a:pt x="5197" y="2269"/>
                    <a:pt x="4412" y="1400"/>
                  </a:cubicBezTo>
                  <a:cubicBezTo>
                    <a:pt x="3727" y="632"/>
                    <a:pt x="2139" y="80"/>
                    <a:pt x="1722" y="30"/>
                  </a:cubicBezTo>
                  <a:cubicBezTo>
                    <a:pt x="1569" y="12"/>
                    <a:pt x="1322" y="0"/>
                    <a:pt x="1065" y="0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56;p52">
              <a:extLst>
                <a:ext uri="{FF2B5EF4-FFF2-40B4-BE49-F238E27FC236}">
                  <a16:creationId xmlns:a16="http://schemas.microsoft.com/office/drawing/2014/main" id="{470A3020-901A-4AEA-9D0C-B648246325FE}"/>
                </a:ext>
              </a:extLst>
            </p:cNvPr>
            <p:cNvSpPr/>
            <p:nvPr/>
          </p:nvSpPr>
          <p:spPr>
            <a:xfrm>
              <a:off x="3617272" y="1356673"/>
              <a:ext cx="81439" cy="27883"/>
            </a:xfrm>
            <a:custGeom>
              <a:avLst/>
              <a:gdLst/>
              <a:ahLst/>
              <a:cxnLst/>
              <a:rect l="l" t="t" r="r" b="b"/>
              <a:pathLst>
                <a:path w="2541" h="870" extrusionOk="0">
                  <a:moveTo>
                    <a:pt x="17" y="1"/>
                  </a:moveTo>
                  <a:cubicBezTo>
                    <a:pt x="1" y="101"/>
                    <a:pt x="34" y="201"/>
                    <a:pt x="101" y="268"/>
                  </a:cubicBezTo>
                  <a:lnTo>
                    <a:pt x="652" y="402"/>
                  </a:lnTo>
                  <a:cubicBezTo>
                    <a:pt x="652" y="402"/>
                    <a:pt x="2273" y="786"/>
                    <a:pt x="2540" y="869"/>
                  </a:cubicBezTo>
                  <a:cubicBezTo>
                    <a:pt x="2323" y="585"/>
                    <a:pt x="2006" y="385"/>
                    <a:pt x="1655" y="285"/>
                  </a:cubicBezTo>
                  <a:cubicBezTo>
                    <a:pt x="1103" y="151"/>
                    <a:pt x="569" y="67"/>
                    <a:pt x="17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57;p52">
              <a:extLst>
                <a:ext uri="{FF2B5EF4-FFF2-40B4-BE49-F238E27FC236}">
                  <a16:creationId xmlns:a16="http://schemas.microsoft.com/office/drawing/2014/main" id="{31A085A8-E136-4BB0-A6CA-BE614C54DFC3}"/>
                </a:ext>
              </a:extLst>
            </p:cNvPr>
            <p:cNvSpPr/>
            <p:nvPr/>
          </p:nvSpPr>
          <p:spPr>
            <a:xfrm>
              <a:off x="3652623" y="1393626"/>
              <a:ext cx="48748" cy="17179"/>
            </a:xfrm>
            <a:custGeom>
              <a:avLst/>
              <a:gdLst/>
              <a:ahLst/>
              <a:cxnLst/>
              <a:rect l="l" t="t" r="r" b="b"/>
              <a:pathLst>
                <a:path w="1521" h="536" extrusionOk="0">
                  <a:moveTo>
                    <a:pt x="51" y="1"/>
                  </a:moveTo>
                  <a:cubicBezTo>
                    <a:pt x="34" y="101"/>
                    <a:pt x="17" y="184"/>
                    <a:pt x="0" y="285"/>
                  </a:cubicBezTo>
                  <a:cubicBezTo>
                    <a:pt x="502" y="418"/>
                    <a:pt x="1003" y="502"/>
                    <a:pt x="1521" y="535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58;p52">
              <a:extLst>
                <a:ext uri="{FF2B5EF4-FFF2-40B4-BE49-F238E27FC236}">
                  <a16:creationId xmlns:a16="http://schemas.microsoft.com/office/drawing/2014/main" id="{91E5CAE4-9EED-4434-9B10-4402A5E9AD32}"/>
                </a:ext>
              </a:extLst>
            </p:cNvPr>
            <p:cNvSpPr/>
            <p:nvPr/>
          </p:nvSpPr>
          <p:spPr>
            <a:xfrm>
              <a:off x="3650476" y="1418786"/>
              <a:ext cx="39678" cy="11826"/>
            </a:xfrm>
            <a:custGeom>
              <a:avLst/>
              <a:gdLst/>
              <a:ahLst/>
              <a:cxnLst/>
              <a:rect l="l" t="t" r="r" b="b"/>
              <a:pathLst>
                <a:path w="1238" h="369" extrusionOk="0">
                  <a:moveTo>
                    <a:pt x="301" y="1"/>
                  </a:moveTo>
                  <a:cubicBezTo>
                    <a:pt x="201" y="34"/>
                    <a:pt x="101" y="84"/>
                    <a:pt x="1" y="134"/>
                  </a:cubicBezTo>
                  <a:cubicBezTo>
                    <a:pt x="402" y="251"/>
                    <a:pt x="819" y="318"/>
                    <a:pt x="1237" y="368"/>
                  </a:cubicBezTo>
                  <a:cubicBezTo>
                    <a:pt x="936" y="218"/>
                    <a:pt x="619" y="101"/>
                    <a:pt x="301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59;p52">
              <a:extLst>
                <a:ext uri="{FF2B5EF4-FFF2-40B4-BE49-F238E27FC236}">
                  <a16:creationId xmlns:a16="http://schemas.microsoft.com/office/drawing/2014/main" id="{CAAB62CB-F66C-453C-9D48-6054D0A2FD5B}"/>
                </a:ext>
              </a:extLst>
            </p:cNvPr>
            <p:cNvSpPr/>
            <p:nvPr/>
          </p:nvSpPr>
          <p:spPr>
            <a:xfrm>
              <a:off x="3398243" y="1300393"/>
              <a:ext cx="84644" cy="37242"/>
            </a:xfrm>
            <a:custGeom>
              <a:avLst/>
              <a:gdLst/>
              <a:ahLst/>
              <a:cxnLst/>
              <a:rect l="l" t="t" r="r" b="b"/>
              <a:pathLst>
                <a:path w="2641" h="1162" extrusionOk="0">
                  <a:moveTo>
                    <a:pt x="1434" y="1"/>
                  </a:moveTo>
                  <a:cubicBezTo>
                    <a:pt x="1407" y="1"/>
                    <a:pt x="1380" y="1"/>
                    <a:pt x="1354" y="2"/>
                  </a:cubicBezTo>
                  <a:cubicBezTo>
                    <a:pt x="920" y="19"/>
                    <a:pt x="168" y="336"/>
                    <a:pt x="84" y="487"/>
                  </a:cubicBezTo>
                  <a:cubicBezTo>
                    <a:pt x="18" y="704"/>
                    <a:pt x="1" y="938"/>
                    <a:pt x="18" y="1155"/>
                  </a:cubicBezTo>
                  <a:cubicBezTo>
                    <a:pt x="35" y="1160"/>
                    <a:pt x="55" y="1162"/>
                    <a:pt x="78" y="1162"/>
                  </a:cubicBezTo>
                  <a:cubicBezTo>
                    <a:pt x="382" y="1162"/>
                    <a:pt x="1120" y="771"/>
                    <a:pt x="1120" y="771"/>
                  </a:cubicBezTo>
                  <a:cubicBezTo>
                    <a:pt x="1212" y="775"/>
                    <a:pt x="1304" y="777"/>
                    <a:pt x="1396" y="777"/>
                  </a:cubicBezTo>
                  <a:cubicBezTo>
                    <a:pt x="1672" y="777"/>
                    <a:pt x="1947" y="758"/>
                    <a:pt x="2223" y="721"/>
                  </a:cubicBezTo>
                  <a:cubicBezTo>
                    <a:pt x="2424" y="654"/>
                    <a:pt x="2641" y="437"/>
                    <a:pt x="2607" y="270"/>
                  </a:cubicBezTo>
                  <a:cubicBezTo>
                    <a:pt x="2560" y="128"/>
                    <a:pt x="1889" y="1"/>
                    <a:pt x="1434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60;p52">
              <a:extLst>
                <a:ext uri="{FF2B5EF4-FFF2-40B4-BE49-F238E27FC236}">
                  <a16:creationId xmlns:a16="http://schemas.microsoft.com/office/drawing/2014/main" id="{A988763E-8938-43D2-ACE5-E1E0E0D39E3E}"/>
                </a:ext>
              </a:extLst>
            </p:cNvPr>
            <p:cNvSpPr/>
            <p:nvPr/>
          </p:nvSpPr>
          <p:spPr>
            <a:xfrm>
              <a:off x="3380583" y="1333340"/>
              <a:ext cx="108201" cy="88170"/>
            </a:xfrm>
            <a:custGeom>
              <a:avLst/>
              <a:gdLst/>
              <a:ahLst/>
              <a:cxnLst/>
              <a:rect l="l" t="t" r="r" b="b"/>
              <a:pathLst>
                <a:path w="3376" h="2751" extrusionOk="0">
                  <a:moveTo>
                    <a:pt x="706" y="1"/>
                  </a:moveTo>
                  <a:cubicBezTo>
                    <a:pt x="489" y="1"/>
                    <a:pt x="324" y="21"/>
                    <a:pt x="301" y="77"/>
                  </a:cubicBezTo>
                  <a:cubicBezTo>
                    <a:pt x="268" y="278"/>
                    <a:pt x="234" y="461"/>
                    <a:pt x="251" y="662"/>
                  </a:cubicBezTo>
                  <a:cubicBezTo>
                    <a:pt x="151" y="829"/>
                    <a:pt x="67" y="996"/>
                    <a:pt x="0" y="1163"/>
                  </a:cubicBezTo>
                  <a:cubicBezTo>
                    <a:pt x="17" y="1280"/>
                    <a:pt x="67" y="1380"/>
                    <a:pt x="117" y="1481"/>
                  </a:cubicBezTo>
                  <a:cubicBezTo>
                    <a:pt x="67" y="1614"/>
                    <a:pt x="34" y="1748"/>
                    <a:pt x="17" y="1898"/>
                  </a:cubicBezTo>
                  <a:cubicBezTo>
                    <a:pt x="17" y="2216"/>
                    <a:pt x="1354" y="2750"/>
                    <a:pt x="1721" y="2750"/>
                  </a:cubicBezTo>
                  <a:cubicBezTo>
                    <a:pt x="1872" y="2750"/>
                    <a:pt x="2005" y="2650"/>
                    <a:pt x="2039" y="2500"/>
                  </a:cubicBezTo>
                  <a:cubicBezTo>
                    <a:pt x="2056" y="2466"/>
                    <a:pt x="2072" y="2433"/>
                    <a:pt x="2072" y="2399"/>
                  </a:cubicBezTo>
                  <a:cubicBezTo>
                    <a:pt x="2089" y="2333"/>
                    <a:pt x="2106" y="2249"/>
                    <a:pt x="2106" y="2182"/>
                  </a:cubicBezTo>
                  <a:cubicBezTo>
                    <a:pt x="2116" y="2182"/>
                    <a:pt x="2312" y="2237"/>
                    <a:pt x="2486" y="2237"/>
                  </a:cubicBezTo>
                  <a:cubicBezTo>
                    <a:pt x="2584" y="2237"/>
                    <a:pt x="2676" y="2220"/>
                    <a:pt x="2724" y="2166"/>
                  </a:cubicBezTo>
                  <a:cubicBezTo>
                    <a:pt x="2858" y="2015"/>
                    <a:pt x="2908" y="1547"/>
                    <a:pt x="2908" y="1547"/>
                  </a:cubicBezTo>
                  <a:cubicBezTo>
                    <a:pt x="2933" y="1553"/>
                    <a:pt x="2959" y="1556"/>
                    <a:pt x="2985" y="1556"/>
                  </a:cubicBezTo>
                  <a:cubicBezTo>
                    <a:pt x="3111" y="1556"/>
                    <a:pt x="3234" y="1489"/>
                    <a:pt x="3275" y="1364"/>
                  </a:cubicBezTo>
                  <a:cubicBezTo>
                    <a:pt x="3292" y="1347"/>
                    <a:pt x="3292" y="1330"/>
                    <a:pt x="3309" y="1313"/>
                  </a:cubicBezTo>
                  <a:cubicBezTo>
                    <a:pt x="3376" y="1146"/>
                    <a:pt x="3359" y="963"/>
                    <a:pt x="3275" y="795"/>
                  </a:cubicBezTo>
                  <a:cubicBezTo>
                    <a:pt x="3209" y="729"/>
                    <a:pt x="2072" y="194"/>
                    <a:pt x="1905" y="127"/>
                  </a:cubicBezTo>
                  <a:cubicBezTo>
                    <a:pt x="1783" y="83"/>
                    <a:pt x="1140" y="1"/>
                    <a:pt x="706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61;p52">
              <a:extLst>
                <a:ext uri="{FF2B5EF4-FFF2-40B4-BE49-F238E27FC236}">
                  <a16:creationId xmlns:a16="http://schemas.microsoft.com/office/drawing/2014/main" id="{5ABF8285-3ECB-44D2-A92A-4F494B06D766}"/>
                </a:ext>
              </a:extLst>
            </p:cNvPr>
            <p:cNvSpPr/>
            <p:nvPr/>
          </p:nvSpPr>
          <p:spPr>
            <a:xfrm>
              <a:off x="3404140" y="1356673"/>
              <a:ext cx="82497" cy="26537"/>
            </a:xfrm>
            <a:custGeom>
              <a:avLst/>
              <a:gdLst/>
              <a:ahLst/>
              <a:cxnLst/>
              <a:rect l="l" t="t" r="r" b="b"/>
              <a:pathLst>
                <a:path w="2574" h="828" extrusionOk="0">
                  <a:moveTo>
                    <a:pt x="1170" y="1"/>
                  </a:moveTo>
                  <a:cubicBezTo>
                    <a:pt x="786" y="1"/>
                    <a:pt x="385" y="34"/>
                    <a:pt x="1" y="101"/>
                  </a:cubicBezTo>
                  <a:cubicBezTo>
                    <a:pt x="1" y="101"/>
                    <a:pt x="920" y="184"/>
                    <a:pt x="1103" y="235"/>
                  </a:cubicBezTo>
                  <a:cubicBezTo>
                    <a:pt x="1471" y="418"/>
                    <a:pt x="1822" y="602"/>
                    <a:pt x="2173" y="819"/>
                  </a:cubicBezTo>
                  <a:cubicBezTo>
                    <a:pt x="2198" y="825"/>
                    <a:pt x="2224" y="828"/>
                    <a:pt x="2250" y="828"/>
                  </a:cubicBezTo>
                  <a:cubicBezTo>
                    <a:pt x="2376" y="828"/>
                    <a:pt x="2499" y="761"/>
                    <a:pt x="2540" y="636"/>
                  </a:cubicBezTo>
                  <a:cubicBezTo>
                    <a:pt x="2557" y="619"/>
                    <a:pt x="2557" y="602"/>
                    <a:pt x="2574" y="585"/>
                  </a:cubicBezTo>
                  <a:cubicBezTo>
                    <a:pt x="2189" y="402"/>
                    <a:pt x="1454" y="51"/>
                    <a:pt x="117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62;p52">
              <a:extLst>
                <a:ext uri="{FF2B5EF4-FFF2-40B4-BE49-F238E27FC236}">
                  <a16:creationId xmlns:a16="http://schemas.microsoft.com/office/drawing/2014/main" id="{8DC312FF-D7BD-4EB2-9682-608A4E681DA7}"/>
                </a:ext>
              </a:extLst>
            </p:cNvPr>
            <p:cNvSpPr/>
            <p:nvPr/>
          </p:nvSpPr>
          <p:spPr>
            <a:xfrm>
              <a:off x="3411095" y="1387729"/>
              <a:ext cx="36986" cy="22531"/>
            </a:xfrm>
            <a:custGeom>
              <a:avLst/>
              <a:gdLst/>
              <a:ahLst/>
              <a:cxnLst/>
              <a:rect l="l" t="t" r="r" b="b"/>
              <a:pathLst>
                <a:path w="1154" h="703" extrusionOk="0">
                  <a:moveTo>
                    <a:pt x="1" y="1"/>
                  </a:moveTo>
                  <a:lnTo>
                    <a:pt x="1" y="1"/>
                  </a:lnTo>
                  <a:cubicBezTo>
                    <a:pt x="135" y="201"/>
                    <a:pt x="302" y="368"/>
                    <a:pt x="502" y="502"/>
                  </a:cubicBezTo>
                  <a:cubicBezTo>
                    <a:pt x="703" y="586"/>
                    <a:pt x="903" y="652"/>
                    <a:pt x="1120" y="702"/>
                  </a:cubicBezTo>
                  <a:cubicBezTo>
                    <a:pt x="1137" y="636"/>
                    <a:pt x="1154" y="552"/>
                    <a:pt x="1154" y="48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63;p52">
              <a:extLst>
                <a:ext uri="{FF2B5EF4-FFF2-40B4-BE49-F238E27FC236}">
                  <a16:creationId xmlns:a16="http://schemas.microsoft.com/office/drawing/2014/main" id="{275E3D12-9758-4590-B196-14B4C6FDB40C}"/>
                </a:ext>
              </a:extLst>
            </p:cNvPr>
            <p:cNvSpPr/>
            <p:nvPr/>
          </p:nvSpPr>
          <p:spPr>
            <a:xfrm>
              <a:off x="4036038" y="1407536"/>
              <a:ext cx="333673" cy="597124"/>
            </a:xfrm>
            <a:custGeom>
              <a:avLst/>
              <a:gdLst/>
              <a:ahLst/>
              <a:cxnLst/>
              <a:rect l="l" t="t" r="r" b="b"/>
              <a:pathLst>
                <a:path w="10411" h="18631" extrusionOk="0">
                  <a:moveTo>
                    <a:pt x="2390" y="1"/>
                  </a:moveTo>
                  <a:cubicBezTo>
                    <a:pt x="1956" y="285"/>
                    <a:pt x="1588" y="887"/>
                    <a:pt x="1287" y="2156"/>
                  </a:cubicBezTo>
                  <a:cubicBezTo>
                    <a:pt x="870" y="4479"/>
                    <a:pt x="151" y="3777"/>
                    <a:pt x="51" y="4328"/>
                  </a:cubicBezTo>
                  <a:cubicBezTo>
                    <a:pt x="1" y="4562"/>
                    <a:pt x="636" y="4763"/>
                    <a:pt x="485" y="5448"/>
                  </a:cubicBezTo>
                  <a:cubicBezTo>
                    <a:pt x="352" y="6183"/>
                    <a:pt x="218" y="7303"/>
                    <a:pt x="418" y="7570"/>
                  </a:cubicBezTo>
                  <a:cubicBezTo>
                    <a:pt x="736" y="7988"/>
                    <a:pt x="1521" y="8238"/>
                    <a:pt x="2591" y="8288"/>
                  </a:cubicBezTo>
                  <a:cubicBezTo>
                    <a:pt x="2691" y="8288"/>
                    <a:pt x="2808" y="8288"/>
                    <a:pt x="2908" y="8305"/>
                  </a:cubicBezTo>
                  <a:cubicBezTo>
                    <a:pt x="3660" y="8405"/>
                    <a:pt x="3359" y="10076"/>
                    <a:pt x="3326" y="10360"/>
                  </a:cubicBezTo>
                  <a:cubicBezTo>
                    <a:pt x="3226" y="10978"/>
                    <a:pt x="2891" y="11547"/>
                    <a:pt x="2373" y="11931"/>
                  </a:cubicBezTo>
                  <a:cubicBezTo>
                    <a:pt x="2039" y="12170"/>
                    <a:pt x="1373" y="12204"/>
                    <a:pt x="1019" y="12204"/>
                  </a:cubicBezTo>
                  <a:cubicBezTo>
                    <a:pt x="877" y="12204"/>
                    <a:pt x="786" y="12198"/>
                    <a:pt x="786" y="12198"/>
                  </a:cubicBezTo>
                  <a:lnTo>
                    <a:pt x="786" y="12198"/>
                  </a:lnTo>
                  <a:cubicBezTo>
                    <a:pt x="786" y="12198"/>
                    <a:pt x="753" y="18113"/>
                    <a:pt x="1839" y="18631"/>
                  </a:cubicBezTo>
                  <a:cubicBezTo>
                    <a:pt x="3510" y="18347"/>
                    <a:pt x="7703" y="15657"/>
                    <a:pt x="9140" y="13986"/>
                  </a:cubicBezTo>
                  <a:cubicBezTo>
                    <a:pt x="8071" y="13351"/>
                    <a:pt x="7703" y="12649"/>
                    <a:pt x="7570" y="11463"/>
                  </a:cubicBezTo>
                  <a:cubicBezTo>
                    <a:pt x="7436" y="10260"/>
                    <a:pt x="8038" y="6083"/>
                    <a:pt x="8038" y="6083"/>
                  </a:cubicBezTo>
                  <a:cubicBezTo>
                    <a:pt x="8038" y="6083"/>
                    <a:pt x="8181" y="6217"/>
                    <a:pt x="8504" y="6217"/>
                  </a:cubicBezTo>
                  <a:cubicBezTo>
                    <a:pt x="8608" y="6217"/>
                    <a:pt x="8731" y="6203"/>
                    <a:pt x="8873" y="6166"/>
                  </a:cubicBezTo>
                  <a:cubicBezTo>
                    <a:pt x="9441" y="5999"/>
                    <a:pt x="10410" y="3677"/>
                    <a:pt x="9608" y="3293"/>
                  </a:cubicBezTo>
                  <a:cubicBezTo>
                    <a:pt x="9445" y="3215"/>
                    <a:pt x="9286" y="3177"/>
                    <a:pt x="9133" y="3177"/>
                  </a:cubicBezTo>
                  <a:cubicBezTo>
                    <a:pt x="8596" y="3177"/>
                    <a:pt x="8123" y="3636"/>
                    <a:pt x="7720" y="4429"/>
                  </a:cubicBezTo>
                  <a:cubicBezTo>
                    <a:pt x="7085" y="3593"/>
                    <a:pt x="6901" y="3293"/>
                    <a:pt x="5949" y="2708"/>
                  </a:cubicBezTo>
                  <a:cubicBezTo>
                    <a:pt x="5164" y="2223"/>
                    <a:pt x="3760" y="1856"/>
                    <a:pt x="2975" y="1070"/>
                  </a:cubicBezTo>
                  <a:cubicBezTo>
                    <a:pt x="2674" y="770"/>
                    <a:pt x="2474" y="402"/>
                    <a:pt x="2390" y="1"/>
                  </a:cubicBezTo>
                  <a:close/>
                </a:path>
              </a:pathLst>
            </a:custGeom>
            <a:solidFill>
              <a:srgbClr val="9F6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64;p52">
              <a:extLst>
                <a:ext uri="{FF2B5EF4-FFF2-40B4-BE49-F238E27FC236}">
                  <a16:creationId xmlns:a16="http://schemas.microsoft.com/office/drawing/2014/main" id="{F2BE2393-F7D4-4203-89F9-0FAA6DCE3C14}"/>
                </a:ext>
              </a:extLst>
            </p:cNvPr>
            <p:cNvSpPr/>
            <p:nvPr/>
          </p:nvSpPr>
          <p:spPr>
            <a:xfrm>
              <a:off x="4070331" y="1592977"/>
              <a:ext cx="63747" cy="25063"/>
            </a:xfrm>
            <a:custGeom>
              <a:avLst/>
              <a:gdLst/>
              <a:ahLst/>
              <a:cxnLst/>
              <a:rect l="l" t="t" r="r" b="b"/>
              <a:pathLst>
                <a:path w="1989" h="782" extrusionOk="0">
                  <a:moveTo>
                    <a:pt x="1059" y="0"/>
                  </a:moveTo>
                  <a:cubicBezTo>
                    <a:pt x="696" y="0"/>
                    <a:pt x="296" y="176"/>
                    <a:pt x="0" y="781"/>
                  </a:cubicBezTo>
                  <a:lnTo>
                    <a:pt x="1988" y="330"/>
                  </a:lnTo>
                  <a:cubicBezTo>
                    <a:pt x="1988" y="330"/>
                    <a:pt x="1558" y="0"/>
                    <a:pt x="1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65;p52">
              <a:extLst>
                <a:ext uri="{FF2B5EF4-FFF2-40B4-BE49-F238E27FC236}">
                  <a16:creationId xmlns:a16="http://schemas.microsoft.com/office/drawing/2014/main" id="{2D324BEC-6D8E-4D91-8E9A-F54ABF62CFA4}"/>
                </a:ext>
              </a:extLst>
            </p:cNvPr>
            <p:cNvSpPr/>
            <p:nvPr/>
          </p:nvSpPr>
          <p:spPr>
            <a:xfrm>
              <a:off x="4061229" y="1461540"/>
              <a:ext cx="225472" cy="99451"/>
            </a:xfrm>
            <a:custGeom>
              <a:avLst/>
              <a:gdLst/>
              <a:ahLst/>
              <a:cxnLst/>
              <a:rect l="l" t="t" r="r" b="b"/>
              <a:pathLst>
                <a:path w="7035" h="3103" extrusionOk="0">
                  <a:moveTo>
                    <a:pt x="2147" y="425"/>
                  </a:moveTo>
                  <a:cubicBezTo>
                    <a:pt x="2817" y="425"/>
                    <a:pt x="3408" y="1034"/>
                    <a:pt x="3242" y="1791"/>
                  </a:cubicBezTo>
                  <a:cubicBezTo>
                    <a:pt x="3126" y="2312"/>
                    <a:pt x="2659" y="2670"/>
                    <a:pt x="2146" y="2670"/>
                  </a:cubicBezTo>
                  <a:cubicBezTo>
                    <a:pt x="2066" y="2670"/>
                    <a:pt x="1986" y="2661"/>
                    <a:pt x="1905" y="2643"/>
                  </a:cubicBezTo>
                  <a:cubicBezTo>
                    <a:pt x="936" y="2426"/>
                    <a:pt x="702" y="1140"/>
                    <a:pt x="1537" y="605"/>
                  </a:cubicBezTo>
                  <a:cubicBezTo>
                    <a:pt x="1735" y="481"/>
                    <a:pt x="1945" y="425"/>
                    <a:pt x="2147" y="425"/>
                  </a:cubicBezTo>
                  <a:close/>
                  <a:moveTo>
                    <a:pt x="2133" y="1"/>
                  </a:moveTo>
                  <a:cubicBezTo>
                    <a:pt x="1577" y="1"/>
                    <a:pt x="1018" y="288"/>
                    <a:pt x="735" y="922"/>
                  </a:cubicBezTo>
                  <a:cubicBezTo>
                    <a:pt x="708" y="978"/>
                    <a:pt x="657" y="1010"/>
                    <a:pt x="602" y="1010"/>
                  </a:cubicBezTo>
                  <a:cubicBezTo>
                    <a:pt x="591" y="1010"/>
                    <a:pt x="580" y="1009"/>
                    <a:pt x="568" y="1006"/>
                  </a:cubicBezTo>
                  <a:lnTo>
                    <a:pt x="234" y="922"/>
                  </a:lnTo>
                  <a:cubicBezTo>
                    <a:pt x="221" y="920"/>
                    <a:pt x="209" y="919"/>
                    <a:pt x="197" y="919"/>
                  </a:cubicBezTo>
                  <a:cubicBezTo>
                    <a:pt x="113" y="919"/>
                    <a:pt x="46" y="969"/>
                    <a:pt x="17" y="1056"/>
                  </a:cubicBezTo>
                  <a:cubicBezTo>
                    <a:pt x="0" y="1140"/>
                    <a:pt x="50" y="1223"/>
                    <a:pt x="150" y="1257"/>
                  </a:cubicBezTo>
                  <a:lnTo>
                    <a:pt x="485" y="1323"/>
                  </a:lnTo>
                  <a:cubicBezTo>
                    <a:pt x="551" y="1340"/>
                    <a:pt x="602" y="1407"/>
                    <a:pt x="602" y="1491"/>
                  </a:cubicBezTo>
                  <a:cubicBezTo>
                    <a:pt x="562" y="2501"/>
                    <a:pt x="1370" y="3102"/>
                    <a:pt x="2175" y="3102"/>
                  </a:cubicBezTo>
                  <a:cubicBezTo>
                    <a:pt x="2741" y="3102"/>
                    <a:pt x="3307" y="2805"/>
                    <a:pt x="3576" y="2142"/>
                  </a:cubicBezTo>
                  <a:cubicBezTo>
                    <a:pt x="3609" y="2075"/>
                    <a:pt x="3676" y="2042"/>
                    <a:pt x="3759" y="2042"/>
                  </a:cubicBezTo>
                  <a:lnTo>
                    <a:pt x="6817" y="2727"/>
                  </a:lnTo>
                  <a:cubicBezTo>
                    <a:pt x="6830" y="2729"/>
                    <a:pt x="6842" y="2730"/>
                    <a:pt x="6854" y="2730"/>
                  </a:cubicBezTo>
                  <a:cubicBezTo>
                    <a:pt x="6938" y="2730"/>
                    <a:pt x="7003" y="2681"/>
                    <a:pt x="7018" y="2593"/>
                  </a:cubicBezTo>
                  <a:cubicBezTo>
                    <a:pt x="7034" y="2510"/>
                    <a:pt x="6984" y="2426"/>
                    <a:pt x="6884" y="2410"/>
                  </a:cubicBezTo>
                  <a:lnTo>
                    <a:pt x="3810" y="1724"/>
                  </a:lnTo>
                  <a:cubicBezTo>
                    <a:pt x="3743" y="1708"/>
                    <a:pt x="3693" y="1641"/>
                    <a:pt x="3693" y="1574"/>
                  </a:cubicBezTo>
                  <a:cubicBezTo>
                    <a:pt x="3712" y="583"/>
                    <a:pt x="2925" y="1"/>
                    <a:pt x="2133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66;p52">
              <a:extLst>
                <a:ext uri="{FF2B5EF4-FFF2-40B4-BE49-F238E27FC236}">
                  <a16:creationId xmlns:a16="http://schemas.microsoft.com/office/drawing/2014/main" id="{C3FE8DDF-E171-4487-ACFC-1949CE6B69BC}"/>
                </a:ext>
              </a:extLst>
            </p:cNvPr>
            <p:cNvSpPr/>
            <p:nvPr/>
          </p:nvSpPr>
          <p:spPr>
            <a:xfrm>
              <a:off x="4060139" y="1576247"/>
              <a:ext cx="268867" cy="428412"/>
            </a:xfrm>
            <a:custGeom>
              <a:avLst/>
              <a:gdLst/>
              <a:ahLst/>
              <a:cxnLst/>
              <a:rect l="l" t="t" r="r" b="b"/>
              <a:pathLst>
                <a:path w="8389" h="13367" extrusionOk="0">
                  <a:moveTo>
                    <a:pt x="6935" y="0"/>
                  </a:moveTo>
                  <a:lnTo>
                    <a:pt x="6935" y="0"/>
                  </a:lnTo>
                  <a:cubicBezTo>
                    <a:pt x="6784" y="334"/>
                    <a:pt x="6651" y="552"/>
                    <a:pt x="6584" y="719"/>
                  </a:cubicBezTo>
                  <a:cubicBezTo>
                    <a:pt x="5378" y="2790"/>
                    <a:pt x="3328" y="3045"/>
                    <a:pt x="2366" y="3045"/>
                  </a:cubicBezTo>
                  <a:cubicBezTo>
                    <a:pt x="2289" y="3045"/>
                    <a:pt x="2218" y="3044"/>
                    <a:pt x="2156" y="3041"/>
                  </a:cubicBezTo>
                  <a:lnTo>
                    <a:pt x="2156" y="3041"/>
                  </a:lnTo>
                  <a:cubicBezTo>
                    <a:pt x="2908" y="3141"/>
                    <a:pt x="2607" y="4812"/>
                    <a:pt x="2574" y="5096"/>
                  </a:cubicBezTo>
                  <a:cubicBezTo>
                    <a:pt x="2474" y="5714"/>
                    <a:pt x="2139" y="6283"/>
                    <a:pt x="1621" y="6667"/>
                  </a:cubicBezTo>
                  <a:cubicBezTo>
                    <a:pt x="1287" y="6906"/>
                    <a:pt x="621" y="6940"/>
                    <a:pt x="267" y="6940"/>
                  </a:cubicBezTo>
                  <a:cubicBezTo>
                    <a:pt x="125" y="6940"/>
                    <a:pt x="34" y="6934"/>
                    <a:pt x="34" y="6934"/>
                  </a:cubicBezTo>
                  <a:lnTo>
                    <a:pt x="34" y="6934"/>
                  </a:lnTo>
                  <a:cubicBezTo>
                    <a:pt x="34" y="6934"/>
                    <a:pt x="1" y="12849"/>
                    <a:pt x="1087" y="13367"/>
                  </a:cubicBezTo>
                  <a:cubicBezTo>
                    <a:pt x="2758" y="13083"/>
                    <a:pt x="6951" y="10393"/>
                    <a:pt x="8388" y="8722"/>
                  </a:cubicBezTo>
                  <a:cubicBezTo>
                    <a:pt x="7319" y="8087"/>
                    <a:pt x="6951" y="7385"/>
                    <a:pt x="6818" y="6199"/>
                  </a:cubicBezTo>
                  <a:cubicBezTo>
                    <a:pt x="6684" y="4996"/>
                    <a:pt x="7286" y="819"/>
                    <a:pt x="7286" y="819"/>
                  </a:cubicBezTo>
                  <a:cubicBezTo>
                    <a:pt x="7286" y="819"/>
                    <a:pt x="6901" y="635"/>
                    <a:pt x="6935" y="0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67;p52">
              <a:extLst>
                <a:ext uri="{FF2B5EF4-FFF2-40B4-BE49-F238E27FC236}">
                  <a16:creationId xmlns:a16="http://schemas.microsoft.com/office/drawing/2014/main" id="{05A187EA-BD72-4778-AF62-E0FBC3C6A9F6}"/>
                </a:ext>
              </a:extLst>
            </p:cNvPr>
            <p:cNvSpPr/>
            <p:nvPr/>
          </p:nvSpPr>
          <p:spPr>
            <a:xfrm>
              <a:off x="4289874" y="1526890"/>
              <a:ext cx="49838" cy="58812"/>
            </a:xfrm>
            <a:custGeom>
              <a:avLst/>
              <a:gdLst/>
              <a:ahLst/>
              <a:cxnLst/>
              <a:rect l="l" t="t" r="r" b="b"/>
              <a:pathLst>
                <a:path w="1555" h="1835" extrusionOk="0">
                  <a:moveTo>
                    <a:pt x="1230" y="1"/>
                  </a:moveTo>
                  <a:cubicBezTo>
                    <a:pt x="1154" y="1"/>
                    <a:pt x="1062" y="20"/>
                    <a:pt x="953" y="70"/>
                  </a:cubicBezTo>
                  <a:cubicBezTo>
                    <a:pt x="368" y="320"/>
                    <a:pt x="1" y="1707"/>
                    <a:pt x="519" y="1824"/>
                  </a:cubicBezTo>
                  <a:cubicBezTo>
                    <a:pt x="551" y="1832"/>
                    <a:pt x="582" y="1835"/>
                    <a:pt x="612" y="1835"/>
                  </a:cubicBezTo>
                  <a:cubicBezTo>
                    <a:pt x="1062" y="1835"/>
                    <a:pt x="1233" y="1062"/>
                    <a:pt x="920" y="905"/>
                  </a:cubicBezTo>
                  <a:cubicBezTo>
                    <a:pt x="853" y="872"/>
                    <a:pt x="769" y="838"/>
                    <a:pt x="686" y="805"/>
                  </a:cubicBezTo>
                  <a:cubicBezTo>
                    <a:pt x="686" y="805"/>
                    <a:pt x="908" y="151"/>
                    <a:pt x="1404" y="151"/>
                  </a:cubicBezTo>
                  <a:cubicBezTo>
                    <a:pt x="1452" y="151"/>
                    <a:pt x="1502" y="157"/>
                    <a:pt x="1555" y="170"/>
                  </a:cubicBezTo>
                  <a:cubicBezTo>
                    <a:pt x="1555" y="170"/>
                    <a:pt x="1461" y="1"/>
                    <a:pt x="1230" y="1"/>
                  </a:cubicBezTo>
                  <a:close/>
                </a:path>
              </a:pathLst>
            </a:custGeom>
            <a:solidFill>
              <a:srgbClr val="734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68;p52">
              <a:extLst>
                <a:ext uri="{FF2B5EF4-FFF2-40B4-BE49-F238E27FC236}">
                  <a16:creationId xmlns:a16="http://schemas.microsoft.com/office/drawing/2014/main" id="{96C8006B-53F3-493F-ACE7-83197735CF15}"/>
                </a:ext>
              </a:extLst>
            </p:cNvPr>
            <p:cNvSpPr/>
            <p:nvPr/>
          </p:nvSpPr>
          <p:spPr>
            <a:xfrm>
              <a:off x="4129239" y="1444810"/>
              <a:ext cx="45094" cy="28653"/>
            </a:xfrm>
            <a:custGeom>
              <a:avLst/>
              <a:gdLst/>
              <a:ahLst/>
              <a:cxnLst/>
              <a:rect l="l" t="t" r="r" b="b"/>
              <a:pathLst>
                <a:path w="1407" h="894" extrusionOk="0">
                  <a:moveTo>
                    <a:pt x="662" y="0"/>
                  </a:moveTo>
                  <a:cubicBezTo>
                    <a:pt x="404" y="0"/>
                    <a:pt x="143" y="121"/>
                    <a:pt x="0" y="325"/>
                  </a:cubicBezTo>
                  <a:cubicBezTo>
                    <a:pt x="518" y="342"/>
                    <a:pt x="1003" y="542"/>
                    <a:pt x="1387" y="893"/>
                  </a:cubicBezTo>
                  <a:cubicBezTo>
                    <a:pt x="1407" y="258"/>
                    <a:pt x="1038" y="0"/>
                    <a:pt x="66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69;p52">
              <a:extLst>
                <a:ext uri="{FF2B5EF4-FFF2-40B4-BE49-F238E27FC236}">
                  <a16:creationId xmlns:a16="http://schemas.microsoft.com/office/drawing/2014/main" id="{2455E243-87B0-4B97-B4B5-124C8B7391CE}"/>
                </a:ext>
              </a:extLst>
            </p:cNvPr>
            <p:cNvSpPr/>
            <p:nvPr/>
          </p:nvSpPr>
          <p:spPr>
            <a:xfrm>
              <a:off x="4106195" y="1497116"/>
              <a:ext cx="23589" cy="23845"/>
            </a:xfrm>
            <a:custGeom>
              <a:avLst/>
              <a:gdLst/>
              <a:ahLst/>
              <a:cxnLst/>
              <a:rect l="l" t="t" r="r" b="b"/>
              <a:pathLst>
                <a:path w="736" h="744" extrusionOk="0">
                  <a:moveTo>
                    <a:pt x="374" y="0"/>
                  </a:moveTo>
                  <a:cubicBezTo>
                    <a:pt x="351" y="0"/>
                    <a:pt x="326" y="5"/>
                    <a:pt x="301" y="13"/>
                  </a:cubicBezTo>
                  <a:cubicBezTo>
                    <a:pt x="251" y="13"/>
                    <a:pt x="201" y="30"/>
                    <a:pt x="168" y="63"/>
                  </a:cubicBezTo>
                  <a:cubicBezTo>
                    <a:pt x="84" y="113"/>
                    <a:pt x="34" y="197"/>
                    <a:pt x="17" y="297"/>
                  </a:cubicBezTo>
                  <a:cubicBezTo>
                    <a:pt x="1" y="330"/>
                    <a:pt x="1" y="364"/>
                    <a:pt x="1" y="397"/>
                  </a:cubicBezTo>
                  <a:cubicBezTo>
                    <a:pt x="1" y="464"/>
                    <a:pt x="34" y="514"/>
                    <a:pt x="67" y="581"/>
                  </a:cubicBezTo>
                  <a:cubicBezTo>
                    <a:pt x="84" y="598"/>
                    <a:pt x="118" y="631"/>
                    <a:pt x="134" y="648"/>
                  </a:cubicBezTo>
                  <a:cubicBezTo>
                    <a:pt x="184" y="698"/>
                    <a:pt x="235" y="715"/>
                    <a:pt x="301" y="731"/>
                  </a:cubicBezTo>
                  <a:cubicBezTo>
                    <a:pt x="326" y="740"/>
                    <a:pt x="351" y="744"/>
                    <a:pt x="374" y="744"/>
                  </a:cubicBezTo>
                  <a:cubicBezTo>
                    <a:pt x="397" y="744"/>
                    <a:pt x="418" y="740"/>
                    <a:pt x="435" y="731"/>
                  </a:cubicBezTo>
                  <a:cubicBezTo>
                    <a:pt x="485" y="731"/>
                    <a:pt x="535" y="698"/>
                    <a:pt x="569" y="681"/>
                  </a:cubicBezTo>
                  <a:cubicBezTo>
                    <a:pt x="652" y="614"/>
                    <a:pt x="702" y="531"/>
                    <a:pt x="736" y="447"/>
                  </a:cubicBezTo>
                  <a:cubicBezTo>
                    <a:pt x="736" y="414"/>
                    <a:pt x="736" y="381"/>
                    <a:pt x="736" y="347"/>
                  </a:cubicBezTo>
                  <a:cubicBezTo>
                    <a:pt x="736" y="280"/>
                    <a:pt x="719" y="213"/>
                    <a:pt x="686" y="163"/>
                  </a:cubicBezTo>
                  <a:lnTo>
                    <a:pt x="619" y="97"/>
                  </a:lnTo>
                  <a:cubicBezTo>
                    <a:pt x="569" y="46"/>
                    <a:pt x="502" y="30"/>
                    <a:pt x="435" y="13"/>
                  </a:cubicBezTo>
                  <a:cubicBezTo>
                    <a:pt x="418" y="5"/>
                    <a:pt x="397" y="0"/>
                    <a:pt x="37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70;p52">
              <a:extLst>
                <a:ext uri="{FF2B5EF4-FFF2-40B4-BE49-F238E27FC236}">
                  <a16:creationId xmlns:a16="http://schemas.microsoft.com/office/drawing/2014/main" id="{4D455695-6353-4AA0-9D1A-850B9B759D97}"/>
                </a:ext>
              </a:extLst>
            </p:cNvPr>
            <p:cNvSpPr/>
            <p:nvPr/>
          </p:nvSpPr>
          <p:spPr>
            <a:xfrm>
              <a:off x="3641919" y="1458816"/>
              <a:ext cx="885221" cy="721862"/>
            </a:xfrm>
            <a:custGeom>
              <a:avLst/>
              <a:gdLst/>
              <a:ahLst/>
              <a:cxnLst/>
              <a:rect l="l" t="t" r="r" b="b"/>
              <a:pathLst>
                <a:path w="27620" h="22523" extrusionOk="0">
                  <a:moveTo>
                    <a:pt x="5533" y="1"/>
                  </a:moveTo>
                  <a:cubicBezTo>
                    <a:pt x="5223" y="1"/>
                    <a:pt x="0" y="1542"/>
                    <a:pt x="0" y="1542"/>
                  </a:cubicBezTo>
                  <a:cubicBezTo>
                    <a:pt x="0" y="1542"/>
                    <a:pt x="1086" y="14725"/>
                    <a:pt x="3275" y="20206"/>
                  </a:cubicBezTo>
                  <a:cubicBezTo>
                    <a:pt x="6328" y="21957"/>
                    <a:pt x="11822" y="22522"/>
                    <a:pt x="16421" y="22522"/>
                  </a:cubicBezTo>
                  <a:cubicBezTo>
                    <a:pt x="19676" y="22522"/>
                    <a:pt x="22483" y="22239"/>
                    <a:pt x="23660" y="21893"/>
                  </a:cubicBezTo>
                  <a:cubicBezTo>
                    <a:pt x="26500" y="21041"/>
                    <a:pt x="27352" y="19270"/>
                    <a:pt x="27469" y="18568"/>
                  </a:cubicBezTo>
                  <a:cubicBezTo>
                    <a:pt x="27603" y="17883"/>
                    <a:pt x="27620" y="16379"/>
                    <a:pt x="26400" y="15360"/>
                  </a:cubicBezTo>
                  <a:cubicBezTo>
                    <a:pt x="25197" y="14324"/>
                    <a:pt x="8672" y="13789"/>
                    <a:pt x="8672" y="13789"/>
                  </a:cubicBezTo>
                  <a:cubicBezTo>
                    <a:pt x="8672" y="13789"/>
                    <a:pt x="5548" y="105"/>
                    <a:pt x="5548" y="5"/>
                  </a:cubicBezTo>
                  <a:cubicBezTo>
                    <a:pt x="5548" y="2"/>
                    <a:pt x="5543" y="1"/>
                    <a:pt x="5533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371;p52">
            <a:extLst>
              <a:ext uri="{FF2B5EF4-FFF2-40B4-BE49-F238E27FC236}">
                <a16:creationId xmlns:a16="http://schemas.microsoft.com/office/drawing/2014/main" id="{E81C7E12-80EE-4862-ADB5-F8AFB18F8B19}"/>
              </a:ext>
            </a:extLst>
          </p:cNvPr>
          <p:cNvGrpSpPr/>
          <p:nvPr/>
        </p:nvGrpSpPr>
        <p:grpSpPr>
          <a:xfrm>
            <a:off x="7007006" y="1651845"/>
            <a:ext cx="1416995" cy="3491655"/>
            <a:chOff x="4454803" y="1366192"/>
            <a:chExt cx="1416995" cy="3491655"/>
          </a:xfrm>
        </p:grpSpPr>
        <p:sp>
          <p:nvSpPr>
            <p:cNvPr id="21" name="Google Shape;1372;p52">
              <a:extLst>
                <a:ext uri="{FF2B5EF4-FFF2-40B4-BE49-F238E27FC236}">
                  <a16:creationId xmlns:a16="http://schemas.microsoft.com/office/drawing/2014/main" id="{EF81C9AC-226C-47DA-B046-E373458E69A7}"/>
                </a:ext>
              </a:extLst>
            </p:cNvPr>
            <p:cNvSpPr/>
            <p:nvPr/>
          </p:nvSpPr>
          <p:spPr>
            <a:xfrm>
              <a:off x="4788443" y="1366192"/>
              <a:ext cx="629782" cy="560490"/>
            </a:xfrm>
            <a:custGeom>
              <a:avLst/>
              <a:gdLst/>
              <a:ahLst/>
              <a:cxnLst/>
              <a:rect l="l" t="t" r="r" b="b"/>
              <a:pathLst>
                <a:path w="19650" h="17488" extrusionOk="0">
                  <a:moveTo>
                    <a:pt x="15500" y="1"/>
                  </a:moveTo>
                  <a:cubicBezTo>
                    <a:pt x="15198" y="1"/>
                    <a:pt x="14899" y="20"/>
                    <a:pt x="14620" y="55"/>
                  </a:cubicBezTo>
                  <a:cubicBezTo>
                    <a:pt x="10761" y="589"/>
                    <a:pt x="8104" y="873"/>
                    <a:pt x="7670" y="3998"/>
                  </a:cubicBezTo>
                  <a:cubicBezTo>
                    <a:pt x="7536" y="5000"/>
                    <a:pt x="6684" y="5769"/>
                    <a:pt x="5748" y="6203"/>
                  </a:cubicBezTo>
                  <a:cubicBezTo>
                    <a:pt x="4829" y="6621"/>
                    <a:pt x="3810" y="6805"/>
                    <a:pt x="2874" y="7189"/>
                  </a:cubicBezTo>
                  <a:cubicBezTo>
                    <a:pt x="1922" y="7573"/>
                    <a:pt x="953" y="8158"/>
                    <a:pt x="635" y="9127"/>
                  </a:cubicBezTo>
                  <a:cubicBezTo>
                    <a:pt x="0" y="11116"/>
                    <a:pt x="385" y="13288"/>
                    <a:pt x="1638" y="14959"/>
                  </a:cubicBezTo>
                  <a:cubicBezTo>
                    <a:pt x="2933" y="16632"/>
                    <a:pt x="5046" y="17488"/>
                    <a:pt x="7141" y="17488"/>
                  </a:cubicBezTo>
                  <a:cubicBezTo>
                    <a:pt x="8100" y="17488"/>
                    <a:pt x="9055" y="17309"/>
                    <a:pt x="9925" y="16947"/>
                  </a:cubicBezTo>
                  <a:cubicBezTo>
                    <a:pt x="11112" y="16446"/>
                    <a:pt x="12198" y="15761"/>
                    <a:pt x="13167" y="14892"/>
                  </a:cubicBezTo>
                  <a:cubicBezTo>
                    <a:pt x="14370" y="13806"/>
                    <a:pt x="15389" y="12419"/>
                    <a:pt x="16893" y="11784"/>
                  </a:cubicBezTo>
                  <a:cubicBezTo>
                    <a:pt x="17444" y="11533"/>
                    <a:pt x="18062" y="11400"/>
                    <a:pt x="18564" y="11049"/>
                  </a:cubicBezTo>
                  <a:cubicBezTo>
                    <a:pt x="19249" y="10547"/>
                    <a:pt x="19583" y="9662"/>
                    <a:pt x="19616" y="8810"/>
                  </a:cubicBezTo>
                  <a:cubicBezTo>
                    <a:pt x="19650" y="7874"/>
                    <a:pt x="19466" y="6955"/>
                    <a:pt x="19299" y="6053"/>
                  </a:cubicBezTo>
                  <a:cubicBezTo>
                    <a:pt x="18831" y="3513"/>
                    <a:pt x="19265" y="1742"/>
                    <a:pt x="18112" y="706"/>
                  </a:cubicBezTo>
                  <a:cubicBezTo>
                    <a:pt x="17548" y="206"/>
                    <a:pt x="16500" y="1"/>
                    <a:pt x="15500" y="1"/>
                  </a:cubicBezTo>
                  <a:close/>
                </a:path>
              </a:pathLst>
            </a:custGeom>
            <a:solidFill>
              <a:srgbClr val="ED30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3;p52">
              <a:extLst>
                <a:ext uri="{FF2B5EF4-FFF2-40B4-BE49-F238E27FC236}">
                  <a16:creationId xmlns:a16="http://schemas.microsoft.com/office/drawing/2014/main" id="{68B2171C-5ABB-46A6-9C50-C875F97CCD81}"/>
                </a:ext>
              </a:extLst>
            </p:cNvPr>
            <p:cNvSpPr/>
            <p:nvPr/>
          </p:nvSpPr>
          <p:spPr>
            <a:xfrm>
              <a:off x="4882702" y="1438625"/>
              <a:ext cx="490557" cy="464981"/>
            </a:xfrm>
            <a:custGeom>
              <a:avLst/>
              <a:gdLst/>
              <a:ahLst/>
              <a:cxnLst/>
              <a:rect l="l" t="t" r="r" b="b"/>
              <a:pathLst>
                <a:path w="15306" h="14508" extrusionOk="0">
                  <a:moveTo>
                    <a:pt x="14770" y="0"/>
                  </a:moveTo>
                  <a:cubicBezTo>
                    <a:pt x="14770" y="0"/>
                    <a:pt x="14587" y="485"/>
                    <a:pt x="12899" y="535"/>
                  </a:cubicBezTo>
                  <a:cubicBezTo>
                    <a:pt x="11228" y="568"/>
                    <a:pt x="7719" y="401"/>
                    <a:pt x="7268" y="2840"/>
                  </a:cubicBezTo>
                  <a:cubicBezTo>
                    <a:pt x="6834" y="5280"/>
                    <a:pt x="5998" y="6299"/>
                    <a:pt x="4578" y="6600"/>
                  </a:cubicBezTo>
                  <a:cubicBezTo>
                    <a:pt x="3141" y="6917"/>
                    <a:pt x="986" y="6867"/>
                    <a:pt x="485" y="8638"/>
                  </a:cubicBezTo>
                  <a:cubicBezTo>
                    <a:pt x="0" y="10426"/>
                    <a:pt x="2573" y="14319"/>
                    <a:pt x="6249" y="14503"/>
                  </a:cubicBezTo>
                  <a:cubicBezTo>
                    <a:pt x="6312" y="14506"/>
                    <a:pt x="6375" y="14507"/>
                    <a:pt x="6436" y="14507"/>
                  </a:cubicBezTo>
                  <a:cubicBezTo>
                    <a:pt x="9966" y="14507"/>
                    <a:pt x="10669" y="9877"/>
                    <a:pt x="12114" y="9039"/>
                  </a:cubicBezTo>
                  <a:cubicBezTo>
                    <a:pt x="13567" y="8204"/>
                    <a:pt x="14687" y="7669"/>
                    <a:pt x="14988" y="6333"/>
                  </a:cubicBezTo>
                  <a:cubicBezTo>
                    <a:pt x="15305" y="5013"/>
                    <a:pt x="14770" y="0"/>
                    <a:pt x="14770" y="0"/>
                  </a:cubicBezTo>
                  <a:close/>
                </a:path>
              </a:pathLst>
            </a:custGeom>
            <a:solidFill>
              <a:srgbClr val="CD2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4;p52">
              <a:extLst>
                <a:ext uri="{FF2B5EF4-FFF2-40B4-BE49-F238E27FC236}">
                  <a16:creationId xmlns:a16="http://schemas.microsoft.com/office/drawing/2014/main" id="{34A157E0-8715-4663-86DA-3DF4C8D51DF1}"/>
                </a:ext>
              </a:extLst>
            </p:cNvPr>
            <p:cNvSpPr/>
            <p:nvPr/>
          </p:nvSpPr>
          <p:spPr>
            <a:xfrm>
              <a:off x="5346434" y="4644682"/>
              <a:ext cx="518954" cy="213165"/>
            </a:xfrm>
            <a:custGeom>
              <a:avLst/>
              <a:gdLst/>
              <a:ahLst/>
              <a:cxnLst/>
              <a:rect l="l" t="t" r="r" b="b"/>
              <a:pathLst>
                <a:path w="16192" h="6651" extrusionOk="0">
                  <a:moveTo>
                    <a:pt x="6417" y="1"/>
                  </a:moveTo>
                  <a:lnTo>
                    <a:pt x="1" y="502"/>
                  </a:lnTo>
                  <a:lnTo>
                    <a:pt x="118" y="3660"/>
                  </a:lnTo>
                  <a:lnTo>
                    <a:pt x="235" y="6651"/>
                  </a:lnTo>
                  <a:lnTo>
                    <a:pt x="16191" y="6651"/>
                  </a:lnTo>
                  <a:cubicBezTo>
                    <a:pt x="16191" y="6651"/>
                    <a:pt x="15272" y="4679"/>
                    <a:pt x="12682" y="4111"/>
                  </a:cubicBezTo>
                  <a:cubicBezTo>
                    <a:pt x="11563" y="3877"/>
                    <a:pt x="10477" y="3526"/>
                    <a:pt x="9441" y="3075"/>
                  </a:cubicBezTo>
                  <a:cubicBezTo>
                    <a:pt x="6333" y="1672"/>
                    <a:pt x="6417" y="1"/>
                    <a:pt x="6417" y="1"/>
                  </a:cubicBezTo>
                  <a:close/>
                </a:path>
              </a:pathLst>
            </a:custGeom>
            <a:solidFill>
              <a:srgbClr val="F380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5;p52">
              <a:extLst>
                <a:ext uri="{FF2B5EF4-FFF2-40B4-BE49-F238E27FC236}">
                  <a16:creationId xmlns:a16="http://schemas.microsoft.com/office/drawing/2014/main" id="{AB334DB4-04D5-44DE-A9F9-874222B78DAC}"/>
                </a:ext>
              </a:extLst>
            </p:cNvPr>
            <p:cNvSpPr/>
            <p:nvPr/>
          </p:nvSpPr>
          <p:spPr>
            <a:xfrm>
              <a:off x="5146698" y="2814339"/>
              <a:ext cx="449309" cy="1905373"/>
            </a:xfrm>
            <a:custGeom>
              <a:avLst/>
              <a:gdLst/>
              <a:ahLst/>
              <a:cxnLst/>
              <a:rect l="l" t="t" r="r" b="b"/>
              <a:pathLst>
                <a:path w="14019" h="59450" extrusionOk="0">
                  <a:moveTo>
                    <a:pt x="0" y="0"/>
                  </a:moveTo>
                  <a:cubicBezTo>
                    <a:pt x="0" y="0"/>
                    <a:pt x="318" y="2640"/>
                    <a:pt x="769" y="6400"/>
                  </a:cubicBezTo>
                  <a:cubicBezTo>
                    <a:pt x="1705" y="14169"/>
                    <a:pt x="3208" y="26717"/>
                    <a:pt x="3626" y="30493"/>
                  </a:cubicBezTo>
                  <a:cubicBezTo>
                    <a:pt x="3626" y="35907"/>
                    <a:pt x="4578" y="59449"/>
                    <a:pt x="4578" y="59449"/>
                  </a:cubicBezTo>
                  <a:lnTo>
                    <a:pt x="14019" y="57244"/>
                  </a:lnTo>
                  <a:cubicBezTo>
                    <a:pt x="14019" y="57244"/>
                    <a:pt x="13969" y="35957"/>
                    <a:pt x="13818" y="29507"/>
                  </a:cubicBezTo>
                  <a:cubicBezTo>
                    <a:pt x="13718" y="25230"/>
                    <a:pt x="12766" y="13451"/>
                    <a:pt x="11680" y="6400"/>
                  </a:cubicBezTo>
                  <a:cubicBezTo>
                    <a:pt x="11128" y="2824"/>
                    <a:pt x="10727" y="334"/>
                    <a:pt x="10727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6;p52">
              <a:extLst>
                <a:ext uri="{FF2B5EF4-FFF2-40B4-BE49-F238E27FC236}">
                  <a16:creationId xmlns:a16="http://schemas.microsoft.com/office/drawing/2014/main" id="{E162C63E-DCAE-4DEE-86BE-BDB38B33FCBD}"/>
                </a:ext>
              </a:extLst>
            </p:cNvPr>
            <p:cNvSpPr/>
            <p:nvPr/>
          </p:nvSpPr>
          <p:spPr>
            <a:xfrm>
              <a:off x="5350184" y="4743236"/>
              <a:ext cx="515204" cy="114611"/>
            </a:xfrm>
            <a:custGeom>
              <a:avLst/>
              <a:gdLst/>
              <a:ahLst/>
              <a:cxnLst/>
              <a:rect l="l" t="t" r="r" b="b"/>
              <a:pathLst>
                <a:path w="16075" h="3576" extrusionOk="0">
                  <a:moveTo>
                    <a:pt x="9324" y="0"/>
                  </a:moveTo>
                  <a:cubicBezTo>
                    <a:pt x="8622" y="685"/>
                    <a:pt x="7904" y="1521"/>
                    <a:pt x="7503" y="2373"/>
                  </a:cubicBezTo>
                  <a:cubicBezTo>
                    <a:pt x="3710" y="2022"/>
                    <a:pt x="1471" y="1036"/>
                    <a:pt x="1" y="585"/>
                  </a:cubicBezTo>
                  <a:lnTo>
                    <a:pt x="1" y="585"/>
                  </a:lnTo>
                  <a:lnTo>
                    <a:pt x="118" y="3576"/>
                  </a:lnTo>
                  <a:lnTo>
                    <a:pt x="16074" y="3576"/>
                  </a:lnTo>
                  <a:cubicBezTo>
                    <a:pt x="16074" y="3576"/>
                    <a:pt x="15155" y="1604"/>
                    <a:pt x="12565" y="1036"/>
                  </a:cubicBezTo>
                  <a:cubicBezTo>
                    <a:pt x="11446" y="802"/>
                    <a:pt x="10360" y="451"/>
                    <a:pt x="932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7;p52">
              <a:extLst>
                <a:ext uri="{FF2B5EF4-FFF2-40B4-BE49-F238E27FC236}">
                  <a16:creationId xmlns:a16="http://schemas.microsoft.com/office/drawing/2014/main" id="{D65C6536-68F5-4FDC-BA07-C992459CA7BE}"/>
                </a:ext>
              </a:extLst>
            </p:cNvPr>
            <p:cNvSpPr/>
            <p:nvPr/>
          </p:nvSpPr>
          <p:spPr>
            <a:xfrm>
              <a:off x="4886965" y="4644682"/>
              <a:ext cx="511454" cy="213165"/>
            </a:xfrm>
            <a:custGeom>
              <a:avLst/>
              <a:gdLst/>
              <a:ahLst/>
              <a:cxnLst/>
              <a:rect l="l" t="t" r="r" b="b"/>
              <a:pathLst>
                <a:path w="15958" h="6651" extrusionOk="0">
                  <a:moveTo>
                    <a:pt x="6784" y="1"/>
                  </a:moveTo>
                  <a:lnTo>
                    <a:pt x="335" y="502"/>
                  </a:lnTo>
                  <a:lnTo>
                    <a:pt x="168" y="3660"/>
                  </a:lnTo>
                  <a:lnTo>
                    <a:pt x="1" y="6651"/>
                  </a:lnTo>
                  <a:lnTo>
                    <a:pt x="15957" y="6651"/>
                  </a:lnTo>
                  <a:cubicBezTo>
                    <a:pt x="15957" y="6651"/>
                    <a:pt x="15222" y="4679"/>
                    <a:pt x="12682" y="4111"/>
                  </a:cubicBezTo>
                  <a:cubicBezTo>
                    <a:pt x="11596" y="3877"/>
                    <a:pt x="10544" y="3543"/>
                    <a:pt x="9541" y="3075"/>
                  </a:cubicBezTo>
                  <a:cubicBezTo>
                    <a:pt x="6567" y="1672"/>
                    <a:pt x="6784" y="1"/>
                    <a:pt x="678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78;p52">
              <a:extLst>
                <a:ext uri="{FF2B5EF4-FFF2-40B4-BE49-F238E27FC236}">
                  <a16:creationId xmlns:a16="http://schemas.microsoft.com/office/drawing/2014/main" id="{6451F625-FCD5-4666-B61C-84297E19949A}"/>
                </a:ext>
              </a:extLst>
            </p:cNvPr>
            <p:cNvSpPr/>
            <p:nvPr/>
          </p:nvSpPr>
          <p:spPr>
            <a:xfrm>
              <a:off x="4838762" y="2814339"/>
              <a:ext cx="415592" cy="1905373"/>
            </a:xfrm>
            <a:custGeom>
              <a:avLst/>
              <a:gdLst/>
              <a:ahLst/>
              <a:cxnLst/>
              <a:rect l="l" t="t" r="r" b="b"/>
              <a:pathLst>
                <a:path w="12967" h="59450" extrusionOk="0">
                  <a:moveTo>
                    <a:pt x="803" y="0"/>
                  </a:moveTo>
                  <a:cubicBezTo>
                    <a:pt x="803" y="0"/>
                    <a:pt x="886" y="2640"/>
                    <a:pt x="987" y="6400"/>
                  </a:cubicBezTo>
                  <a:cubicBezTo>
                    <a:pt x="1221" y="14169"/>
                    <a:pt x="1588" y="26717"/>
                    <a:pt x="1672" y="30493"/>
                  </a:cubicBezTo>
                  <a:cubicBezTo>
                    <a:pt x="1187" y="35907"/>
                    <a:pt x="1" y="59449"/>
                    <a:pt x="1" y="59449"/>
                  </a:cubicBezTo>
                  <a:lnTo>
                    <a:pt x="9658" y="57244"/>
                  </a:lnTo>
                  <a:cubicBezTo>
                    <a:pt x="9658" y="57244"/>
                    <a:pt x="12265" y="35406"/>
                    <a:pt x="12683" y="28956"/>
                  </a:cubicBezTo>
                  <a:cubicBezTo>
                    <a:pt x="12967" y="24679"/>
                    <a:pt x="12332" y="13451"/>
                    <a:pt x="11897" y="6400"/>
                  </a:cubicBezTo>
                  <a:cubicBezTo>
                    <a:pt x="11664" y="2824"/>
                    <a:pt x="11480" y="334"/>
                    <a:pt x="11480" y="334"/>
                  </a:cubicBezTo>
                  <a:lnTo>
                    <a:pt x="803" y="0"/>
                  </a:ln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79;p52">
              <a:extLst>
                <a:ext uri="{FF2B5EF4-FFF2-40B4-BE49-F238E27FC236}">
                  <a16:creationId xmlns:a16="http://schemas.microsoft.com/office/drawing/2014/main" id="{18C9249B-AA7D-4F1D-8138-5E48CDA91C01}"/>
                </a:ext>
              </a:extLst>
            </p:cNvPr>
            <p:cNvSpPr/>
            <p:nvPr/>
          </p:nvSpPr>
          <p:spPr>
            <a:xfrm>
              <a:off x="4866101" y="2814339"/>
              <a:ext cx="382357" cy="205120"/>
            </a:xfrm>
            <a:custGeom>
              <a:avLst/>
              <a:gdLst/>
              <a:ahLst/>
              <a:cxnLst/>
              <a:rect l="l" t="t" r="r" b="b"/>
              <a:pathLst>
                <a:path w="11930" h="6400" extrusionOk="0">
                  <a:moveTo>
                    <a:pt x="0" y="0"/>
                  </a:moveTo>
                  <a:cubicBezTo>
                    <a:pt x="0" y="0"/>
                    <a:pt x="84" y="2640"/>
                    <a:pt x="217" y="6400"/>
                  </a:cubicBezTo>
                  <a:lnTo>
                    <a:pt x="11930" y="6400"/>
                  </a:lnTo>
                  <a:cubicBezTo>
                    <a:pt x="11696" y="2824"/>
                    <a:pt x="11496" y="334"/>
                    <a:pt x="11496" y="3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0;p52">
              <a:extLst>
                <a:ext uri="{FF2B5EF4-FFF2-40B4-BE49-F238E27FC236}">
                  <a16:creationId xmlns:a16="http://schemas.microsoft.com/office/drawing/2014/main" id="{633BABC9-32C3-4F25-B899-0D370B9FA97F}"/>
                </a:ext>
              </a:extLst>
            </p:cNvPr>
            <p:cNvSpPr/>
            <p:nvPr/>
          </p:nvSpPr>
          <p:spPr>
            <a:xfrm>
              <a:off x="4886965" y="4743236"/>
              <a:ext cx="511454" cy="114611"/>
            </a:xfrm>
            <a:custGeom>
              <a:avLst/>
              <a:gdLst/>
              <a:ahLst/>
              <a:cxnLst/>
              <a:rect l="l" t="t" r="r" b="b"/>
              <a:pathLst>
                <a:path w="15958" h="3576" extrusionOk="0">
                  <a:moveTo>
                    <a:pt x="9541" y="0"/>
                  </a:moveTo>
                  <a:cubicBezTo>
                    <a:pt x="8773" y="685"/>
                    <a:pt x="7971" y="1521"/>
                    <a:pt x="7503" y="2373"/>
                  </a:cubicBezTo>
                  <a:cubicBezTo>
                    <a:pt x="3743" y="2022"/>
                    <a:pt x="1588" y="1036"/>
                    <a:pt x="168" y="585"/>
                  </a:cubicBezTo>
                  <a:lnTo>
                    <a:pt x="1" y="3576"/>
                  </a:lnTo>
                  <a:lnTo>
                    <a:pt x="15957" y="3576"/>
                  </a:lnTo>
                  <a:cubicBezTo>
                    <a:pt x="15957" y="3576"/>
                    <a:pt x="15222" y="1604"/>
                    <a:pt x="12682" y="1036"/>
                  </a:cubicBezTo>
                  <a:cubicBezTo>
                    <a:pt x="11596" y="802"/>
                    <a:pt x="10544" y="468"/>
                    <a:pt x="954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1;p52">
              <a:extLst>
                <a:ext uri="{FF2B5EF4-FFF2-40B4-BE49-F238E27FC236}">
                  <a16:creationId xmlns:a16="http://schemas.microsoft.com/office/drawing/2014/main" id="{035C08A1-37BB-4A80-A5A6-DE0C9C86EAC7}"/>
                </a:ext>
              </a:extLst>
            </p:cNvPr>
            <p:cNvSpPr/>
            <p:nvPr/>
          </p:nvSpPr>
          <p:spPr>
            <a:xfrm>
              <a:off x="5704689" y="1612111"/>
              <a:ext cx="115188" cy="133905"/>
            </a:xfrm>
            <a:custGeom>
              <a:avLst/>
              <a:gdLst/>
              <a:ahLst/>
              <a:cxnLst/>
              <a:rect l="l" t="t" r="r" b="b"/>
              <a:pathLst>
                <a:path w="3594" h="4178" extrusionOk="0">
                  <a:moveTo>
                    <a:pt x="836" y="1"/>
                  </a:moveTo>
                  <a:lnTo>
                    <a:pt x="1" y="3810"/>
                  </a:lnTo>
                  <a:lnTo>
                    <a:pt x="3593" y="4178"/>
                  </a:lnTo>
                  <a:lnTo>
                    <a:pt x="3326" y="602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2;p52">
              <a:extLst>
                <a:ext uri="{FF2B5EF4-FFF2-40B4-BE49-F238E27FC236}">
                  <a16:creationId xmlns:a16="http://schemas.microsoft.com/office/drawing/2014/main" id="{A3D23C2D-E365-4418-A164-9ECE8360A88D}"/>
                </a:ext>
              </a:extLst>
            </p:cNvPr>
            <p:cNvSpPr/>
            <p:nvPr/>
          </p:nvSpPr>
          <p:spPr>
            <a:xfrm>
              <a:off x="5179357" y="1675314"/>
              <a:ext cx="685485" cy="626449"/>
            </a:xfrm>
            <a:custGeom>
              <a:avLst/>
              <a:gdLst/>
              <a:ahLst/>
              <a:cxnLst/>
              <a:rect l="l" t="t" r="r" b="b"/>
              <a:pathLst>
                <a:path w="21388" h="19546" extrusionOk="0">
                  <a:moveTo>
                    <a:pt x="21204" y="0"/>
                  </a:moveTo>
                  <a:lnTo>
                    <a:pt x="15055" y="17"/>
                  </a:lnTo>
                  <a:cubicBezTo>
                    <a:pt x="15055" y="17"/>
                    <a:pt x="14236" y="4996"/>
                    <a:pt x="13635" y="9541"/>
                  </a:cubicBezTo>
                  <a:cubicBezTo>
                    <a:pt x="11663" y="8171"/>
                    <a:pt x="9675" y="6968"/>
                    <a:pt x="8422" y="6199"/>
                  </a:cubicBezTo>
                  <a:cubicBezTo>
                    <a:pt x="7223" y="5454"/>
                    <a:pt x="6057" y="5121"/>
                    <a:pt x="5007" y="5121"/>
                  </a:cubicBezTo>
                  <a:cubicBezTo>
                    <a:pt x="3348" y="5121"/>
                    <a:pt x="1977" y="5951"/>
                    <a:pt x="1220" y="7302"/>
                  </a:cubicBezTo>
                  <a:cubicBezTo>
                    <a:pt x="1" y="9491"/>
                    <a:pt x="4579" y="13334"/>
                    <a:pt x="6417" y="14436"/>
                  </a:cubicBezTo>
                  <a:cubicBezTo>
                    <a:pt x="8505" y="15690"/>
                    <a:pt x="10577" y="16976"/>
                    <a:pt x="12783" y="17995"/>
                  </a:cubicBezTo>
                  <a:cubicBezTo>
                    <a:pt x="13981" y="18562"/>
                    <a:pt x="15258" y="19546"/>
                    <a:pt x="16561" y="19546"/>
                  </a:cubicBezTo>
                  <a:cubicBezTo>
                    <a:pt x="16948" y="19546"/>
                    <a:pt x="17338" y="19459"/>
                    <a:pt x="17728" y="19248"/>
                  </a:cubicBezTo>
                  <a:cubicBezTo>
                    <a:pt x="20435" y="17795"/>
                    <a:pt x="21154" y="12348"/>
                    <a:pt x="21254" y="9791"/>
                  </a:cubicBezTo>
                  <a:cubicBezTo>
                    <a:pt x="21388" y="6533"/>
                    <a:pt x="21354" y="3258"/>
                    <a:pt x="21204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3;p52">
              <a:extLst>
                <a:ext uri="{FF2B5EF4-FFF2-40B4-BE49-F238E27FC236}">
                  <a16:creationId xmlns:a16="http://schemas.microsoft.com/office/drawing/2014/main" id="{940A633C-10AB-477E-81DF-442380D2A69C}"/>
                </a:ext>
              </a:extLst>
            </p:cNvPr>
            <p:cNvSpPr/>
            <p:nvPr/>
          </p:nvSpPr>
          <p:spPr>
            <a:xfrm>
              <a:off x="4778252" y="1823641"/>
              <a:ext cx="829005" cy="1100501"/>
            </a:xfrm>
            <a:custGeom>
              <a:avLst/>
              <a:gdLst/>
              <a:ahLst/>
              <a:cxnLst/>
              <a:rect l="l" t="t" r="r" b="b"/>
              <a:pathLst>
                <a:path w="25866" h="34337" extrusionOk="0">
                  <a:moveTo>
                    <a:pt x="8739" y="0"/>
                  </a:moveTo>
                  <a:cubicBezTo>
                    <a:pt x="8422" y="84"/>
                    <a:pt x="8088" y="151"/>
                    <a:pt x="7754" y="201"/>
                  </a:cubicBezTo>
                  <a:cubicBezTo>
                    <a:pt x="5364" y="602"/>
                    <a:pt x="2674" y="686"/>
                    <a:pt x="1237" y="3125"/>
                  </a:cubicBezTo>
                  <a:cubicBezTo>
                    <a:pt x="1" y="5214"/>
                    <a:pt x="1070" y="11262"/>
                    <a:pt x="2140" y="16392"/>
                  </a:cubicBezTo>
                  <a:cubicBezTo>
                    <a:pt x="2741" y="19265"/>
                    <a:pt x="2758" y="22223"/>
                    <a:pt x="2173" y="25097"/>
                  </a:cubicBezTo>
                  <a:cubicBezTo>
                    <a:pt x="1371" y="29090"/>
                    <a:pt x="569" y="34336"/>
                    <a:pt x="569" y="34336"/>
                  </a:cubicBezTo>
                  <a:lnTo>
                    <a:pt x="25866" y="34336"/>
                  </a:lnTo>
                  <a:cubicBezTo>
                    <a:pt x="24730" y="29123"/>
                    <a:pt x="21221" y="18848"/>
                    <a:pt x="21187" y="18764"/>
                  </a:cubicBezTo>
                  <a:cubicBezTo>
                    <a:pt x="21187" y="18764"/>
                    <a:pt x="21889" y="2674"/>
                    <a:pt x="20937" y="1571"/>
                  </a:cubicBezTo>
                  <a:cubicBezTo>
                    <a:pt x="20369" y="886"/>
                    <a:pt x="19015" y="502"/>
                    <a:pt x="18046" y="318"/>
                  </a:cubicBezTo>
                  <a:cubicBezTo>
                    <a:pt x="17428" y="184"/>
                    <a:pt x="16960" y="134"/>
                    <a:pt x="16960" y="134"/>
                  </a:cubicBezTo>
                  <a:cubicBezTo>
                    <a:pt x="16793" y="134"/>
                    <a:pt x="11379" y="0"/>
                    <a:pt x="8739" y="0"/>
                  </a:cubicBezTo>
                  <a:close/>
                </a:path>
              </a:pathLst>
            </a:custGeom>
            <a:solidFill>
              <a:srgbClr val="62C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4;p52">
              <a:extLst>
                <a:ext uri="{FF2B5EF4-FFF2-40B4-BE49-F238E27FC236}">
                  <a16:creationId xmlns:a16="http://schemas.microsoft.com/office/drawing/2014/main" id="{E7227296-846E-449F-90A6-084E322C08DE}"/>
                </a:ext>
              </a:extLst>
            </p:cNvPr>
            <p:cNvSpPr/>
            <p:nvPr/>
          </p:nvSpPr>
          <p:spPr>
            <a:xfrm>
              <a:off x="4946418" y="2631718"/>
              <a:ext cx="158007" cy="181339"/>
            </a:xfrm>
            <a:custGeom>
              <a:avLst/>
              <a:gdLst/>
              <a:ahLst/>
              <a:cxnLst/>
              <a:rect l="l" t="t" r="r" b="b"/>
              <a:pathLst>
                <a:path w="4930" h="5658" extrusionOk="0">
                  <a:moveTo>
                    <a:pt x="4929" y="1"/>
                  </a:moveTo>
                  <a:lnTo>
                    <a:pt x="117" y="118"/>
                  </a:lnTo>
                  <a:cubicBezTo>
                    <a:pt x="101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87" y="5657"/>
                  </a:cubicBezTo>
                  <a:cubicBezTo>
                    <a:pt x="2678" y="5657"/>
                    <a:pt x="2983" y="5618"/>
                    <a:pt x="3292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5;p52">
              <a:extLst>
                <a:ext uri="{FF2B5EF4-FFF2-40B4-BE49-F238E27FC236}">
                  <a16:creationId xmlns:a16="http://schemas.microsoft.com/office/drawing/2014/main" id="{D1D8A52A-2BA1-45B8-9771-ABD473E3D5B5}"/>
                </a:ext>
              </a:extLst>
            </p:cNvPr>
            <p:cNvSpPr/>
            <p:nvPr/>
          </p:nvSpPr>
          <p:spPr>
            <a:xfrm>
              <a:off x="5312172" y="2631718"/>
              <a:ext cx="158007" cy="181339"/>
            </a:xfrm>
            <a:custGeom>
              <a:avLst/>
              <a:gdLst/>
              <a:ahLst/>
              <a:cxnLst/>
              <a:rect l="l" t="t" r="r" b="b"/>
              <a:pathLst>
                <a:path w="4930" h="5658" extrusionOk="0">
                  <a:moveTo>
                    <a:pt x="4929" y="1"/>
                  </a:moveTo>
                  <a:lnTo>
                    <a:pt x="101" y="118"/>
                  </a:lnTo>
                  <a:cubicBezTo>
                    <a:pt x="84" y="201"/>
                    <a:pt x="0" y="3610"/>
                    <a:pt x="167" y="4445"/>
                  </a:cubicBezTo>
                  <a:cubicBezTo>
                    <a:pt x="288" y="5046"/>
                    <a:pt x="1229" y="5657"/>
                    <a:pt x="2378" y="5657"/>
                  </a:cubicBezTo>
                  <a:cubicBezTo>
                    <a:pt x="2667" y="5657"/>
                    <a:pt x="2969" y="5618"/>
                    <a:pt x="3275" y="5531"/>
                  </a:cubicBezTo>
                  <a:cubicBezTo>
                    <a:pt x="4812" y="5097"/>
                    <a:pt x="4929" y="3944"/>
                    <a:pt x="4929" y="3944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86;p52">
              <a:extLst>
                <a:ext uri="{FF2B5EF4-FFF2-40B4-BE49-F238E27FC236}">
                  <a16:creationId xmlns:a16="http://schemas.microsoft.com/office/drawing/2014/main" id="{6C431B4F-CDBF-4C63-B6C4-F89979577E37}"/>
                </a:ext>
              </a:extLst>
            </p:cNvPr>
            <p:cNvSpPr/>
            <p:nvPr/>
          </p:nvSpPr>
          <p:spPr>
            <a:xfrm>
              <a:off x="5026735" y="1823641"/>
              <a:ext cx="329923" cy="234574"/>
            </a:xfrm>
            <a:custGeom>
              <a:avLst/>
              <a:gdLst/>
              <a:ahLst/>
              <a:cxnLst/>
              <a:rect l="l" t="t" r="r" b="b"/>
              <a:pathLst>
                <a:path w="10294" h="7319" extrusionOk="0">
                  <a:moveTo>
                    <a:pt x="986" y="0"/>
                  </a:moveTo>
                  <a:cubicBezTo>
                    <a:pt x="669" y="84"/>
                    <a:pt x="335" y="151"/>
                    <a:pt x="1" y="201"/>
                  </a:cubicBezTo>
                  <a:cubicBezTo>
                    <a:pt x="1387" y="3041"/>
                    <a:pt x="5080" y="7085"/>
                    <a:pt x="7152" y="7319"/>
                  </a:cubicBezTo>
                  <a:cubicBezTo>
                    <a:pt x="8438" y="6767"/>
                    <a:pt x="9708" y="2473"/>
                    <a:pt x="10293" y="301"/>
                  </a:cubicBezTo>
                  <a:cubicBezTo>
                    <a:pt x="9675" y="184"/>
                    <a:pt x="9207" y="134"/>
                    <a:pt x="9207" y="134"/>
                  </a:cubicBezTo>
                  <a:cubicBezTo>
                    <a:pt x="9040" y="134"/>
                    <a:pt x="3626" y="0"/>
                    <a:pt x="986" y="0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87;p52">
              <a:extLst>
                <a:ext uri="{FF2B5EF4-FFF2-40B4-BE49-F238E27FC236}">
                  <a16:creationId xmlns:a16="http://schemas.microsoft.com/office/drawing/2014/main" id="{941BA1A1-6BEB-4804-852A-88ED3E7F8BA9}"/>
                </a:ext>
              </a:extLst>
            </p:cNvPr>
            <p:cNvSpPr/>
            <p:nvPr/>
          </p:nvSpPr>
          <p:spPr>
            <a:xfrm>
              <a:off x="4483199" y="2977121"/>
              <a:ext cx="175538" cy="319122"/>
            </a:xfrm>
            <a:custGeom>
              <a:avLst/>
              <a:gdLst/>
              <a:ahLst/>
              <a:cxnLst/>
              <a:rect l="l" t="t" r="r" b="b"/>
              <a:pathLst>
                <a:path w="5477" h="9957" extrusionOk="0">
                  <a:moveTo>
                    <a:pt x="752" y="1"/>
                  </a:moveTo>
                  <a:lnTo>
                    <a:pt x="468" y="4679"/>
                  </a:lnTo>
                  <a:cubicBezTo>
                    <a:pt x="0" y="5899"/>
                    <a:pt x="518" y="9007"/>
                    <a:pt x="736" y="9207"/>
                  </a:cubicBezTo>
                  <a:cubicBezTo>
                    <a:pt x="757" y="9225"/>
                    <a:pt x="776" y="9234"/>
                    <a:pt x="794" y="9234"/>
                  </a:cubicBezTo>
                  <a:cubicBezTo>
                    <a:pt x="1139" y="9234"/>
                    <a:pt x="903" y="6081"/>
                    <a:pt x="1112" y="6081"/>
                  </a:cubicBezTo>
                  <a:cubicBezTo>
                    <a:pt x="1115" y="6081"/>
                    <a:pt x="1117" y="6082"/>
                    <a:pt x="1120" y="6083"/>
                  </a:cubicBezTo>
                  <a:cubicBezTo>
                    <a:pt x="1335" y="6149"/>
                    <a:pt x="1042" y="9642"/>
                    <a:pt x="1491" y="9642"/>
                  </a:cubicBezTo>
                  <a:cubicBezTo>
                    <a:pt x="1496" y="9642"/>
                    <a:pt x="1500" y="9642"/>
                    <a:pt x="1504" y="9641"/>
                  </a:cubicBezTo>
                  <a:cubicBezTo>
                    <a:pt x="1966" y="9575"/>
                    <a:pt x="1858" y="6231"/>
                    <a:pt x="2048" y="6231"/>
                  </a:cubicBezTo>
                  <a:cubicBezTo>
                    <a:pt x="2051" y="6231"/>
                    <a:pt x="2053" y="6232"/>
                    <a:pt x="2056" y="6233"/>
                  </a:cubicBezTo>
                  <a:cubicBezTo>
                    <a:pt x="2256" y="6316"/>
                    <a:pt x="2022" y="9040"/>
                    <a:pt x="2106" y="9458"/>
                  </a:cubicBezTo>
                  <a:cubicBezTo>
                    <a:pt x="2173" y="9737"/>
                    <a:pt x="2262" y="9956"/>
                    <a:pt x="2399" y="9956"/>
                  </a:cubicBezTo>
                  <a:cubicBezTo>
                    <a:pt x="2467" y="9956"/>
                    <a:pt x="2546" y="9902"/>
                    <a:pt x="2640" y="9775"/>
                  </a:cubicBezTo>
                  <a:cubicBezTo>
                    <a:pt x="2924" y="9374"/>
                    <a:pt x="2791" y="6400"/>
                    <a:pt x="3025" y="6350"/>
                  </a:cubicBezTo>
                  <a:cubicBezTo>
                    <a:pt x="3026" y="6350"/>
                    <a:pt x="3028" y="6349"/>
                    <a:pt x="3029" y="6349"/>
                  </a:cubicBezTo>
                  <a:cubicBezTo>
                    <a:pt x="3227" y="6349"/>
                    <a:pt x="2815" y="9526"/>
                    <a:pt x="3292" y="9526"/>
                  </a:cubicBezTo>
                  <a:cubicBezTo>
                    <a:pt x="3313" y="9526"/>
                    <a:pt x="3335" y="9520"/>
                    <a:pt x="3359" y="9508"/>
                  </a:cubicBezTo>
                  <a:cubicBezTo>
                    <a:pt x="3827" y="9274"/>
                    <a:pt x="4127" y="5147"/>
                    <a:pt x="4127" y="5147"/>
                  </a:cubicBezTo>
                  <a:lnTo>
                    <a:pt x="4445" y="5915"/>
                  </a:lnTo>
                  <a:cubicBezTo>
                    <a:pt x="4445" y="5915"/>
                    <a:pt x="4445" y="7603"/>
                    <a:pt x="4846" y="7753"/>
                  </a:cubicBezTo>
                  <a:cubicBezTo>
                    <a:pt x="4864" y="7761"/>
                    <a:pt x="4882" y="7765"/>
                    <a:pt x="4900" y="7765"/>
                  </a:cubicBezTo>
                  <a:cubicBezTo>
                    <a:pt x="5268" y="7765"/>
                    <a:pt x="5477" y="6179"/>
                    <a:pt x="5397" y="5765"/>
                  </a:cubicBezTo>
                  <a:cubicBezTo>
                    <a:pt x="5297" y="5331"/>
                    <a:pt x="5063" y="4044"/>
                    <a:pt x="4061" y="3392"/>
                  </a:cubicBezTo>
                  <a:lnTo>
                    <a:pt x="4729" y="1"/>
                  </a:ln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88;p52">
              <a:extLst>
                <a:ext uri="{FF2B5EF4-FFF2-40B4-BE49-F238E27FC236}">
                  <a16:creationId xmlns:a16="http://schemas.microsoft.com/office/drawing/2014/main" id="{6FE82D9A-167D-4FA8-BA3F-219B4F763F14}"/>
                </a:ext>
              </a:extLst>
            </p:cNvPr>
            <p:cNvSpPr/>
            <p:nvPr/>
          </p:nvSpPr>
          <p:spPr>
            <a:xfrm>
              <a:off x="4454803" y="1875819"/>
              <a:ext cx="564465" cy="1160787"/>
            </a:xfrm>
            <a:custGeom>
              <a:avLst/>
              <a:gdLst/>
              <a:ahLst/>
              <a:cxnLst/>
              <a:rect l="l" t="t" r="r" b="b"/>
              <a:pathLst>
                <a:path w="17612" h="36218" extrusionOk="0">
                  <a:moveTo>
                    <a:pt x="13359" y="1"/>
                  </a:moveTo>
                  <a:cubicBezTo>
                    <a:pt x="10084" y="1"/>
                    <a:pt x="1970" y="14142"/>
                    <a:pt x="1003" y="18122"/>
                  </a:cubicBezTo>
                  <a:cubicBezTo>
                    <a:pt x="1" y="22249"/>
                    <a:pt x="1" y="36217"/>
                    <a:pt x="1" y="36217"/>
                  </a:cubicBezTo>
                  <a:lnTo>
                    <a:pt x="7052" y="36217"/>
                  </a:lnTo>
                  <a:lnTo>
                    <a:pt x="9775" y="19659"/>
                  </a:lnTo>
                  <a:cubicBezTo>
                    <a:pt x="9775" y="19659"/>
                    <a:pt x="15607" y="10319"/>
                    <a:pt x="16609" y="6760"/>
                  </a:cubicBezTo>
                  <a:cubicBezTo>
                    <a:pt x="17612" y="3185"/>
                    <a:pt x="16342" y="1046"/>
                    <a:pt x="13702" y="60"/>
                  </a:cubicBezTo>
                  <a:cubicBezTo>
                    <a:pt x="13595" y="20"/>
                    <a:pt x="13480" y="1"/>
                    <a:pt x="13359" y="1"/>
                  </a:cubicBezTo>
                  <a:close/>
                </a:path>
              </a:pathLst>
            </a:custGeom>
            <a:solidFill>
              <a:srgbClr val="4AA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89;p52">
              <a:extLst>
                <a:ext uri="{FF2B5EF4-FFF2-40B4-BE49-F238E27FC236}">
                  <a16:creationId xmlns:a16="http://schemas.microsoft.com/office/drawing/2014/main" id="{A3BBE07E-CF17-4F78-95E6-FA812531F085}"/>
                </a:ext>
              </a:extLst>
            </p:cNvPr>
            <p:cNvSpPr/>
            <p:nvPr/>
          </p:nvSpPr>
          <p:spPr>
            <a:xfrm>
              <a:off x="5689177" y="1380069"/>
              <a:ext cx="152109" cy="272233"/>
            </a:xfrm>
            <a:custGeom>
              <a:avLst/>
              <a:gdLst/>
              <a:ahLst/>
              <a:cxnLst/>
              <a:rect l="l" t="t" r="r" b="b"/>
              <a:pathLst>
                <a:path w="4746" h="8494" extrusionOk="0">
                  <a:moveTo>
                    <a:pt x="2008" y="1"/>
                  </a:moveTo>
                  <a:cubicBezTo>
                    <a:pt x="1870" y="1"/>
                    <a:pt x="1738" y="94"/>
                    <a:pt x="1704" y="240"/>
                  </a:cubicBezTo>
                  <a:cubicBezTo>
                    <a:pt x="1337" y="1643"/>
                    <a:pt x="234" y="5353"/>
                    <a:pt x="334" y="5386"/>
                  </a:cubicBezTo>
                  <a:cubicBezTo>
                    <a:pt x="334" y="5386"/>
                    <a:pt x="0" y="6138"/>
                    <a:pt x="1103" y="7491"/>
                  </a:cubicBezTo>
                  <a:cubicBezTo>
                    <a:pt x="1489" y="7957"/>
                    <a:pt x="2255" y="8493"/>
                    <a:pt x="3016" y="8493"/>
                  </a:cubicBezTo>
                  <a:cubicBezTo>
                    <a:pt x="3373" y="8493"/>
                    <a:pt x="3729" y="8375"/>
                    <a:pt x="4044" y="8076"/>
                  </a:cubicBezTo>
                  <a:cubicBezTo>
                    <a:pt x="4745" y="7424"/>
                    <a:pt x="4562" y="5837"/>
                    <a:pt x="4127" y="4851"/>
                  </a:cubicBezTo>
                  <a:cubicBezTo>
                    <a:pt x="3960" y="4434"/>
                    <a:pt x="3175" y="3849"/>
                    <a:pt x="2757" y="3665"/>
                  </a:cubicBezTo>
                  <a:cubicBezTo>
                    <a:pt x="2735" y="3654"/>
                    <a:pt x="2703" y="3650"/>
                    <a:pt x="2664" y="3650"/>
                  </a:cubicBezTo>
                  <a:cubicBezTo>
                    <a:pt x="2570" y="3650"/>
                    <a:pt x="2440" y="3672"/>
                    <a:pt x="2332" y="3672"/>
                  </a:cubicBezTo>
                  <a:cubicBezTo>
                    <a:pt x="2275" y="3672"/>
                    <a:pt x="2225" y="3666"/>
                    <a:pt x="2189" y="3648"/>
                  </a:cubicBezTo>
                  <a:cubicBezTo>
                    <a:pt x="2222" y="3314"/>
                    <a:pt x="2423" y="1944"/>
                    <a:pt x="2523" y="1276"/>
                  </a:cubicBezTo>
                  <a:cubicBezTo>
                    <a:pt x="2590" y="858"/>
                    <a:pt x="2540" y="340"/>
                    <a:pt x="2206" y="73"/>
                  </a:cubicBezTo>
                  <a:cubicBezTo>
                    <a:pt x="2145" y="23"/>
                    <a:pt x="2076" y="1"/>
                    <a:pt x="2008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0;p52">
              <a:extLst>
                <a:ext uri="{FF2B5EF4-FFF2-40B4-BE49-F238E27FC236}">
                  <a16:creationId xmlns:a16="http://schemas.microsoft.com/office/drawing/2014/main" id="{94E24467-74E8-4AF3-A8C4-66665E57F951}"/>
                </a:ext>
              </a:extLst>
            </p:cNvPr>
            <p:cNvSpPr/>
            <p:nvPr/>
          </p:nvSpPr>
          <p:spPr>
            <a:xfrm>
              <a:off x="5765199" y="1605156"/>
              <a:ext cx="39678" cy="59998"/>
            </a:xfrm>
            <a:custGeom>
              <a:avLst/>
              <a:gdLst/>
              <a:ahLst/>
              <a:cxnLst/>
              <a:rect l="l" t="t" r="r" b="b"/>
              <a:pathLst>
                <a:path w="1238" h="1872" extrusionOk="0">
                  <a:moveTo>
                    <a:pt x="251" y="0"/>
                  </a:moveTo>
                  <a:lnTo>
                    <a:pt x="1" y="1855"/>
                  </a:lnTo>
                  <a:lnTo>
                    <a:pt x="1237" y="1872"/>
                  </a:lnTo>
                  <a:lnTo>
                    <a:pt x="1204" y="10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1;p52">
              <a:extLst>
                <a:ext uri="{FF2B5EF4-FFF2-40B4-BE49-F238E27FC236}">
                  <a16:creationId xmlns:a16="http://schemas.microsoft.com/office/drawing/2014/main" id="{C7E6A02E-62B3-4C66-B9C3-591D5B171440}"/>
                </a:ext>
              </a:extLst>
            </p:cNvPr>
            <p:cNvSpPr/>
            <p:nvPr/>
          </p:nvSpPr>
          <p:spPr>
            <a:xfrm>
              <a:off x="5730393" y="1510417"/>
              <a:ext cx="129867" cy="119643"/>
            </a:xfrm>
            <a:custGeom>
              <a:avLst/>
              <a:gdLst/>
              <a:ahLst/>
              <a:cxnLst/>
              <a:rect l="l" t="t" r="r" b="b"/>
              <a:pathLst>
                <a:path w="4052" h="3733" extrusionOk="0">
                  <a:moveTo>
                    <a:pt x="2072" y="0"/>
                  </a:moveTo>
                  <a:cubicBezTo>
                    <a:pt x="1564" y="0"/>
                    <a:pt x="1050" y="208"/>
                    <a:pt x="669" y="667"/>
                  </a:cubicBezTo>
                  <a:cubicBezTo>
                    <a:pt x="1" y="1453"/>
                    <a:pt x="101" y="2622"/>
                    <a:pt x="886" y="3291"/>
                  </a:cubicBezTo>
                  <a:cubicBezTo>
                    <a:pt x="1250" y="3597"/>
                    <a:pt x="1668" y="3733"/>
                    <a:pt x="2076" y="3733"/>
                  </a:cubicBezTo>
                  <a:cubicBezTo>
                    <a:pt x="3094" y="3733"/>
                    <a:pt x="4051" y="2884"/>
                    <a:pt x="3944" y="1703"/>
                  </a:cubicBezTo>
                  <a:cubicBezTo>
                    <a:pt x="3848" y="647"/>
                    <a:pt x="2969" y="0"/>
                    <a:pt x="2072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92;p52">
              <a:extLst>
                <a:ext uri="{FF2B5EF4-FFF2-40B4-BE49-F238E27FC236}">
                  <a16:creationId xmlns:a16="http://schemas.microsoft.com/office/drawing/2014/main" id="{3B315C65-D5B7-4D45-8B8D-A6D351A9F21B}"/>
                </a:ext>
              </a:extLst>
            </p:cNvPr>
            <p:cNvSpPr/>
            <p:nvPr/>
          </p:nvSpPr>
          <p:spPr>
            <a:xfrm>
              <a:off x="5765744" y="1539871"/>
              <a:ext cx="69645" cy="62850"/>
            </a:xfrm>
            <a:custGeom>
              <a:avLst/>
              <a:gdLst/>
              <a:ahLst/>
              <a:cxnLst/>
              <a:rect l="l" t="t" r="r" b="b"/>
              <a:pathLst>
                <a:path w="2173" h="1961" extrusionOk="0">
                  <a:moveTo>
                    <a:pt x="1100" y="1"/>
                  </a:moveTo>
                  <a:cubicBezTo>
                    <a:pt x="911" y="1"/>
                    <a:pt x="716" y="57"/>
                    <a:pt x="535" y="183"/>
                  </a:cubicBezTo>
                  <a:cubicBezTo>
                    <a:pt x="101" y="500"/>
                    <a:pt x="0" y="1102"/>
                    <a:pt x="301" y="1553"/>
                  </a:cubicBezTo>
                  <a:cubicBezTo>
                    <a:pt x="500" y="1832"/>
                    <a:pt x="797" y="1960"/>
                    <a:pt x="1092" y="1960"/>
                  </a:cubicBezTo>
                  <a:cubicBezTo>
                    <a:pt x="1539" y="1960"/>
                    <a:pt x="1982" y="1665"/>
                    <a:pt x="2072" y="1152"/>
                  </a:cubicBezTo>
                  <a:cubicBezTo>
                    <a:pt x="2172" y="501"/>
                    <a:pt x="1664" y="1"/>
                    <a:pt x="1100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93;p52">
              <a:extLst>
                <a:ext uri="{FF2B5EF4-FFF2-40B4-BE49-F238E27FC236}">
                  <a16:creationId xmlns:a16="http://schemas.microsoft.com/office/drawing/2014/main" id="{7031E979-839A-4F1B-BD5C-1C59BDDFCA57}"/>
                </a:ext>
              </a:extLst>
            </p:cNvPr>
            <p:cNvSpPr/>
            <p:nvPr/>
          </p:nvSpPr>
          <p:spPr>
            <a:xfrm>
              <a:off x="5678985" y="1527499"/>
              <a:ext cx="112880" cy="102624"/>
            </a:xfrm>
            <a:custGeom>
              <a:avLst/>
              <a:gdLst/>
              <a:ahLst/>
              <a:cxnLst/>
              <a:rect l="l" t="t" r="r" b="b"/>
              <a:pathLst>
                <a:path w="3522" h="3202" extrusionOk="0">
                  <a:moveTo>
                    <a:pt x="786" y="1"/>
                  </a:moveTo>
                  <a:lnTo>
                    <a:pt x="786" y="1"/>
                  </a:lnTo>
                  <a:cubicBezTo>
                    <a:pt x="1" y="2156"/>
                    <a:pt x="736" y="3008"/>
                    <a:pt x="1354" y="3192"/>
                  </a:cubicBezTo>
                  <a:cubicBezTo>
                    <a:pt x="1378" y="3199"/>
                    <a:pt x="1403" y="3202"/>
                    <a:pt x="1431" y="3202"/>
                  </a:cubicBezTo>
                  <a:cubicBezTo>
                    <a:pt x="1947" y="3202"/>
                    <a:pt x="3104" y="2057"/>
                    <a:pt x="3326" y="1772"/>
                  </a:cubicBezTo>
                  <a:cubicBezTo>
                    <a:pt x="3521" y="1520"/>
                    <a:pt x="3425" y="1351"/>
                    <a:pt x="3134" y="1351"/>
                  </a:cubicBezTo>
                  <a:cubicBezTo>
                    <a:pt x="3077" y="1351"/>
                    <a:pt x="3013" y="1357"/>
                    <a:pt x="2941" y="1371"/>
                  </a:cubicBezTo>
                  <a:cubicBezTo>
                    <a:pt x="2507" y="1454"/>
                    <a:pt x="1788" y="1989"/>
                    <a:pt x="1788" y="1989"/>
                  </a:cubicBezTo>
                  <a:cubicBezTo>
                    <a:pt x="1788" y="1989"/>
                    <a:pt x="1454" y="1237"/>
                    <a:pt x="786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94;p52">
              <a:extLst>
                <a:ext uri="{FF2B5EF4-FFF2-40B4-BE49-F238E27FC236}">
                  <a16:creationId xmlns:a16="http://schemas.microsoft.com/office/drawing/2014/main" id="{5BD0C536-1E61-492F-B8C5-89B6993837E9}"/>
                </a:ext>
              </a:extLst>
            </p:cNvPr>
            <p:cNvSpPr/>
            <p:nvPr/>
          </p:nvSpPr>
          <p:spPr>
            <a:xfrm>
              <a:off x="5748085" y="1462053"/>
              <a:ext cx="123713" cy="91919"/>
            </a:xfrm>
            <a:custGeom>
              <a:avLst/>
              <a:gdLst/>
              <a:ahLst/>
              <a:cxnLst/>
              <a:rect l="l" t="t" r="r" b="b"/>
              <a:pathLst>
                <a:path w="3860" h="2868" extrusionOk="0">
                  <a:moveTo>
                    <a:pt x="1604" y="0"/>
                  </a:moveTo>
                  <a:cubicBezTo>
                    <a:pt x="1316" y="0"/>
                    <a:pt x="1134" y="402"/>
                    <a:pt x="1086" y="639"/>
                  </a:cubicBezTo>
                  <a:cubicBezTo>
                    <a:pt x="1028" y="628"/>
                    <a:pt x="970" y="623"/>
                    <a:pt x="912" y="623"/>
                  </a:cubicBezTo>
                  <a:cubicBezTo>
                    <a:pt x="706" y="623"/>
                    <a:pt x="508" y="692"/>
                    <a:pt x="351" y="823"/>
                  </a:cubicBezTo>
                  <a:cubicBezTo>
                    <a:pt x="0" y="1241"/>
                    <a:pt x="434" y="1592"/>
                    <a:pt x="434" y="1592"/>
                  </a:cubicBezTo>
                  <a:cubicBezTo>
                    <a:pt x="434" y="1592"/>
                    <a:pt x="836" y="1725"/>
                    <a:pt x="1019" y="1775"/>
                  </a:cubicBezTo>
                  <a:cubicBezTo>
                    <a:pt x="1203" y="1842"/>
                    <a:pt x="2022" y="2477"/>
                    <a:pt x="2122" y="2477"/>
                  </a:cubicBezTo>
                  <a:cubicBezTo>
                    <a:pt x="2144" y="2481"/>
                    <a:pt x="2167" y="2482"/>
                    <a:pt x="2189" y="2482"/>
                  </a:cubicBezTo>
                  <a:cubicBezTo>
                    <a:pt x="2379" y="2482"/>
                    <a:pt x="2543" y="2356"/>
                    <a:pt x="2573" y="2176"/>
                  </a:cubicBezTo>
                  <a:cubicBezTo>
                    <a:pt x="2577" y="2177"/>
                    <a:pt x="2582" y="2178"/>
                    <a:pt x="2587" y="2178"/>
                  </a:cubicBezTo>
                  <a:cubicBezTo>
                    <a:pt x="2669" y="2178"/>
                    <a:pt x="2891" y="2059"/>
                    <a:pt x="2891" y="2059"/>
                  </a:cubicBezTo>
                  <a:cubicBezTo>
                    <a:pt x="2891" y="2059"/>
                    <a:pt x="2924" y="2611"/>
                    <a:pt x="3041" y="2728"/>
                  </a:cubicBezTo>
                  <a:cubicBezTo>
                    <a:pt x="3115" y="2793"/>
                    <a:pt x="3189" y="2868"/>
                    <a:pt x="3289" y="2868"/>
                  </a:cubicBezTo>
                  <a:cubicBezTo>
                    <a:pt x="3369" y="2868"/>
                    <a:pt x="3466" y="2819"/>
                    <a:pt x="3592" y="2678"/>
                  </a:cubicBezTo>
                  <a:cubicBezTo>
                    <a:pt x="3860" y="2360"/>
                    <a:pt x="3726" y="1408"/>
                    <a:pt x="3509" y="1090"/>
                  </a:cubicBezTo>
                  <a:cubicBezTo>
                    <a:pt x="3292" y="790"/>
                    <a:pt x="3225" y="706"/>
                    <a:pt x="2673" y="706"/>
                  </a:cubicBezTo>
                  <a:cubicBezTo>
                    <a:pt x="2289" y="255"/>
                    <a:pt x="1955" y="54"/>
                    <a:pt x="1654" y="4"/>
                  </a:cubicBezTo>
                  <a:cubicBezTo>
                    <a:pt x="1637" y="2"/>
                    <a:pt x="1620" y="0"/>
                    <a:pt x="1604" y="0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95;p52">
              <a:extLst>
                <a:ext uri="{FF2B5EF4-FFF2-40B4-BE49-F238E27FC236}">
                  <a16:creationId xmlns:a16="http://schemas.microsoft.com/office/drawing/2014/main" id="{81AB7920-CBFA-480B-8C8F-1E29A4D5610A}"/>
                </a:ext>
              </a:extLst>
            </p:cNvPr>
            <p:cNvSpPr/>
            <p:nvPr/>
          </p:nvSpPr>
          <p:spPr>
            <a:xfrm>
              <a:off x="5028883" y="1763131"/>
              <a:ext cx="341685" cy="335051"/>
            </a:xfrm>
            <a:custGeom>
              <a:avLst/>
              <a:gdLst/>
              <a:ahLst/>
              <a:cxnLst/>
              <a:rect l="l" t="t" r="r" b="b"/>
              <a:pathLst>
                <a:path w="10661" h="10454" extrusionOk="0">
                  <a:moveTo>
                    <a:pt x="2189" y="0"/>
                  </a:moveTo>
                  <a:cubicBezTo>
                    <a:pt x="1955" y="0"/>
                    <a:pt x="1721" y="51"/>
                    <a:pt x="1504" y="134"/>
                  </a:cubicBezTo>
                  <a:cubicBezTo>
                    <a:pt x="602" y="502"/>
                    <a:pt x="151" y="1454"/>
                    <a:pt x="67" y="2356"/>
                  </a:cubicBezTo>
                  <a:cubicBezTo>
                    <a:pt x="0" y="3292"/>
                    <a:pt x="134" y="4211"/>
                    <a:pt x="435" y="5097"/>
                  </a:cubicBezTo>
                  <a:cubicBezTo>
                    <a:pt x="986" y="6734"/>
                    <a:pt x="2039" y="8171"/>
                    <a:pt x="3442" y="9190"/>
                  </a:cubicBezTo>
                  <a:cubicBezTo>
                    <a:pt x="4399" y="9885"/>
                    <a:pt x="5665" y="10454"/>
                    <a:pt x="6890" y="10454"/>
                  </a:cubicBezTo>
                  <a:cubicBezTo>
                    <a:pt x="7548" y="10454"/>
                    <a:pt x="8194" y="10289"/>
                    <a:pt x="8772" y="9892"/>
                  </a:cubicBezTo>
                  <a:cubicBezTo>
                    <a:pt x="9508" y="9357"/>
                    <a:pt x="10042" y="8605"/>
                    <a:pt x="10293" y="7753"/>
                  </a:cubicBezTo>
                  <a:cubicBezTo>
                    <a:pt x="10627" y="6717"/>
                    <a:pt x="10661" y="5614"/>
                    <a:pt x="10627" y="4545"/>
                  </a:cubicBezTo>
                  <a:cubicBezTo>
                    <a:pt x="10610" y="3526"/>
                    <a:pt x="10544" y="2440"/>
                    <a:pt x="10026" y="1538"/>
                  </a:cubicBezTo>
                  <a:cubicBezTo>
                    <a:pt x="9580" y="762"/>
                    <a:pt x="8776" y="100"/>
                    <a:pt x="7838" y="100"/>
                  </a:cubicBezTo>
                  <a:cubicBezTo>
                    <a:pt x="7827" y="100"/>
                    <a:pt x="7815" y="100"/>
                    <a:pt x="7803" y="101"/>
                  </a:cubicBezTo>
                  <a:cubicBezTo>
                    <a:pt x="7519" y="101"/>
                    <a:pt x="7469" y="518"/>
                    <a:pt x="7770" y="552"/>
                  </a:cubicBezTo>
                  <a:cubicBezTo>
                    <a:pt x="7954" y="552"/>
                    <a:pt x="8121" y="585"/>
                    <a:pt x="8288" y="652"/>
                  </a:cubicBezTo>
                  <a:cubicBezTo>
                    <a:pt x="9040" y="886"/>
                    <a:pt x="9574" y="1571"/>
                    <a:pt x="9825" y="2289"/>
                  </a:cubicBezTo>
                  <a:cubicBezTo>
                    <a:pt x="10159" y="3208"/>
                    <a:pt x="10143" y="4228"/>
                    <a:pt x="10143" y="5180"/>
                  </a:cubicBezTo>
                  <a:cubicBezTo>
                    <a:pt x="10126" y="6116"/>
                    <a:pt x="10059" y="7102"/>
                    <a:pt x="9658" y="7987"/>
                  </a:cubicBezTo>
                  <a:cubicBezTo>
                    <a:pt x="9357" y="8689"/>
                    <a:pt x="8839" y="9357"/>
                    <a:pt x="8104" y="9691"/>
                  </a:cubicBezTo>
                  <a:cubicBezTo>
                    <a:pt x="7717" y="9869"/>
                    <a:pt x="7305" y="9943"/>
                    <a:pt x="6890" y="9943"/>
                  </a:cubicBezTo>
                  <a:cubicBezTo>
                    <a:pt x="6408" y="9943"/>
                    <a:pt x="5922" y="9844"/>
                    <a:pt x="5464" y="9691"/>
                  </a:cubicBezTo>
                  <a:cubicBezTo>
                    <a:pt x="4696" y="9424"/>
                    <a:pt x="3977" y="9006"/>
                    <a:pt x="3342" y="8488"/>
                  </a:cubicBezTo>
                  <a:cubicBezTo>
                    <a:pt x="2122" y="7486"/>
                    <a:pt x="1237" y="6132"/>
                    <a:pt x="819" y="4612"/>
                  </a:cubicBezTo>
                  <a:cubicBezTo>
                    <a:pt x="585" y="3793"/>
                    <a:pt x="452" y="2858"/>
                    <a:pt x="635" y="2022"/>
                  </a:cubicBezTo>
                  <a:cubicBezTo>
                    <a:pt x="819" y="1270"/>
                    <a:pt x="1387" y="518"/>
                    <a:pt x="2223" y="518"/>
                  </a:cubicBezTo>
                  <a:cubicBezTo>
                    <a:pt x="2557" y="518"/>
                    <a:pt x="2523" y="0"/>
                    <a:pt x="218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96;p52">
              <a:extLst>
                <a:ext uri="{FF2B5EF4-FFF2-40B4-BE49-F238E27FC236}">
                  <a16:creationId xmlns:a16="http://schemas.microsoft.com/office/drawing/2014/main" id="{185E49D3-4687-4352-BFC0-E661CFEF5D24}"/>
                </a:ext>
              </a:extLst>
            </p:cNvPr>
            <p:cNvSpPr/>
            <p:nvPr/>
          </p:nvSpPr>
          <p:spPr>
            <a:xfrm>
              <a:off x="5083496" y="1747202"/>
              <a:ext cx="47658" cy="36505"/>
            </a:xfrm>
            <a:custGeom>
              <a:avLst/>
              <a:gdLst/>
              <a:ahLst/>
              <a:cxnLst/>
              <a:rect l="l" t="t" r="r" b="b"/>
              <a:pathLst>
                <a:path w="1487" h="1139" extrusionOk="0">
                  <a:moveTo>
                    <a:pt x="667" y="0"/>
                  </a:moveTo>
                  <a:cubicBezTo>
                    <a:pt x="636" y="0"/>
                    <a:pt x="602" y="5"/>
                    <a:pt x="569" y="13"/>
                  </a:cubicBezTo>
                  <a:cubicBezTo>
                    <a:pt x="385" y="46"/>
                    <a:pt x="235" y="147"/>
                    <a:pt x="134" y="314"/>
                  </a:cubicBezTo>
                  <a:cubicBezTo>
                    <a:pt x="17" y="497"/>
                    <a:pt x="1" y="748"/>
                    <a:pt x="134" y="949"/>
                  </a:cubicBezTo>
                  <a:cubicBezTo>
                    <a:pt x="218" y="1083"/>
                    <a:pt x="336" y="1139"/>
                    <a:pt x="463" y="1139"/>
                  </a:cubicBezTo>
                  <a:cubicBezTo>
                    <a:pt x="918" y="1139"/>
                    <a:pt x="1487" y="427"/>
                    <a:pt x="1003" y="113"/>
                  </a:cubicBezTo>
                  <a:cubicBezTo>
                    <a:pt x="953" y="80"/>
                    <a:pt x="903" y="46"/>
                    <a:pt x="853" y="30"/>
                  </a:cubicBezTo>
                  <a:cubicBezTo>
                    <a:pt x="819" y="13"/>
                    <a:pt x="786" y="13"/>
                    <a:pt x="753" y="13"/>
                  </a:cubicBezTo>
                  <a:cubicBezTo>
                    <a:pt x="728" y="5"/>
                    <a:pt x="698" y="0"/>
                    <a:pt x="667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97;p52">
              <a:extLst>
                <a:ext uri="{FF2B5EF4-FFF2-40B4-BE49-F238E27FC236}">
                  <a16:creationId xmlns:a16="http://schemas.microsoft.com/office/drawing/2014/main" id="{F1417DDF-834F-407A-A299-AE7FA869AB93}"/>
                </a:ext>
              </a:extLst>
            </p:cNvPr>
            <p:cNvSpPr/>
            <p:nvPr/>
          </p:nvSpPr>
          <p:spPr>
            <a:xfrm>
              <a:off x="5257014" y="1755407"/>
              <a:ext cx="47626" cy="36569"/>
            </a:xfrm>
            <a:custGeom>
              <a:avLst/>
              <a:gdLst/>
              <a:ahLst/>
              <a:cxnLst/>
              <a:rect l="l" t="t" r="r" b="b"/>
              <a:pathLst>
                <a:path w="1486" h="1141" extrusionOk="0">
                  <a:moveTo>
                    <a:pt x="690" y="0"/>
                  </a:moveTo>
                  <a:cubicBezTo>
                    <a:pt x="650" y="0"/>
                    <a:pt x="613" y="7"/>
                    <a:pt x="568" y="7"/>
                  </a:cubicBezTo>
                  <a:cubicBezTo>
                    <a:pt x="385" y="41"/>
                    <a:pt x="234" y="141"/>
                    <a:pt x="134" y="308"/>
                  </a:cubicBezTo>
                  <a:cubicBezTo>
                    <a:pt x="0" y="492"/>
                    <a:pt x="0" y="743"/>
                    <a:pt x="134" y="943"/>
                  </a:cubicBezTo>
                  <a:cubicBezTo>
                    <a:pt x="215" y="1083"/>
                    <a:pt x="332" y="1140"/>
                    <a:pt x="459" y="1140"/>
                  </a:cubicBezTo>
                  <a:cubicBezTo>
                    <a:pt x="910" y="1140"/>
                    <a:pt x="1485" y="421"/>
                    <a:pt x="1003" y="108"/>
                  </a:cubicBezTo>
                  <a:cubicBezTo>
                    <a:pt x="953" y="74"/>
                    <a:pt x="903" y="41"/>
                    <a:pt x="836" y="24"/>
                  </a:cubicBezTo>
                  <a:cubicBezTo>
                    <a:pt x="819" y="7"/>
                    <a:pt x="786" y="7"/>
                    <a:pt x="752" y="7"/>
                  </a:cubicBezTo>
                  <a:cubicBezTo>
                    <a:pt x="730" y="2"/>
                    <a:pt x="709" y="0"/>
                    <a:pt x="690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98;p52">
              <a:extLst>
                <a:ext uri="{FF2B5EF4-FFF2-40B4-BE49-F238E27FC236}">
                  <a16:creationId xmlns:a16="http://schemas.microsoft.com/office/drawing/2014/main" id="{25A5EF5C-44AD-42D9-98B3-BE18C7F85065}"/>
                </a:ext>
              </a:extLst>
            </p:cNvPr>
            <p:cNvSpPr/>
            <p:nvPr/>
          </p:nvSpPr>
          <p:spPr>
            <a:xfrm>
              <a:off x="5165960" y="2049401"/>
              <a:ext cx="169801" cy="56248"/>
            </a:xfrm>
            <a:custGeom>
              <a:avLst/>
              <a:gdLst/>
              <a:ahLst/>
              <a:cxnLst/>
              <a:rect l="l" t="t" r="r" b="b"/>
              <a:pathLst>
                <a:path w="5298" h="1755" extrusionOk="0">
                  <a:moveTo>
                    <a:pt x="4681" y="0"/>
                  </a:moveTo>
                  <a:cubicBezTo>
                    <a:pt x="4588" y="0"/>
                    <a:pt x="4495" y="24"/>
                    <a:pt x="4412" y="74"/>
                  </a:cubicBezTo>
                  <a:cubicBezTo>
                    <a:pt x="4145" y="241"/>
                    <a:pt x="3861" y="375"/>
                    <a:pt x="3560" y="459"/>
                  </a:cubicBezTo>
                  <a:cubicBezTo>
                    <a:pt x="3393" y="509"/>
                    <a:pt x="3226" y="542"/>
                    <a:pt x="3059" y="576"/>
                  </a:cubicBezTo>
                  <a:cubicBezTo>
                    <a:pt x="2975" y="592"/>
                    <a:pt x="2891" y="609"/>
                    <a:pt x="2825" y="609"/>
                  </a:cubicBezTo>
                  <a:cubicBezTo>
                    <a:pt x="2791" y="609"/>
                    <a:pt x="2741" y="626"/>
                    <a:pt x="2708" y="626"/>
                  </a:cubicBezTo>
                  <a:lnTo>
                    <a:pt x="2674" y="626"/>
                  </a:lnTo>
                  <a:cubicBezTo>
                    <a:pt x="2591" y="634"/>
                    <a:pt x="2507" y="638"/>
                    <a:pt x="2424" y="638"/>
                  </a:cubicBezTo>
                  <a:cubicBezTo>
                    <a:pt x="2340" y="638"/>
                    <a:pt x="2257" y="634"/>
                    <a:pt x="2173" y="626"/>
                  </a:cubicBezTo>
                  <a:cubicBezTo>
                    <a:pt x="2106" y="609"/>
                    <a:pt x="2023" y="609"/>
                    <a:pt x="1939" y="592"/>
                  </a:cubicBezTo>
                  <a:cubicBezTo>
                    <a:pt x="1906" y="592"/>
                    <a:pt x="1856" y="592"/>
                    <a:pt x="1805" y="576"/>
                  </a:cubicBezTo>
                  <a:lnTo>
                    <a:pt x="1789" y="576"/>
                  </a:lnTo>
                  <a:cubicBezTo>
                    <a:pt x="1622" y="542"/>
                    <a:pt x="1455" y="492"/>
                    <a:pt x="1304" y="442"/>
                  </a:cubicBezTo>
                  <a:cubicBezTo>
                    <a:pt x="1221" y="425"/>
                    <a:pt x="1154" y="392"/>
                    <a:pt x="1070" y="358"/>
                  </a:cubicBezTo>
                  <a:cubicBezTo>
                    <a:pt x="1037" y="342"/>
                    <a:pt x="987" y="325"/>
                    <a:pt x="953" y="308"/>
                  </a:cubicBezTo>
                  <a:lnTo>
                    <a:pt x="953" y="308"/>
                  </a:lnTo>
                  <a:cubicBezTo>
                    <a:pt x="953" y="308"/>
                    <a:pt x="970" y="325"/>
                    <a:pt x="970" y="325"/>
                  </a:cubicBezTo>
                  <a:cubicBezTo>
                    <a:pt x="953" y="308"/>
                    <a:pt x="937" y="292"/>
                    <a:pt x="920" y="292"/>
                  </a:cubicBezTo>
                  <a:cubicBezTo>
                    <a:pt x="835" y="241"/>
                    <a:pt x="739" y="217"/>
                    <a:pt x="643" y="217"/>
                  </a:cubicBezTo>
                  <a:cubicBezTo>
                    <a:pt x="453" y="217"/>
                    <a:pt x="262" y="309"/>
                    <a:pt x="151" y="475"/>
                  </a:cubicBezTo>
                  <a:cubicBezTo>
                    <a:pt x="1" y="726"/>
                    <a:pt x="68" y="1077"/>
                    <a:pt x="335" y="1244"/>
                  </a:cubicBezTo>
                  <a:cubicBezTo>
                    <a:pt x="1003" y="1585"/>
                    <a:pt x="1729" y="1755"/>
                    <a:pt x="2454" y="1755"/>
                  </a:cubicBezTo>
                  <a:cubicBezTo>
                    <a:pt x="3326" y="1755"/>
                    <a:pt x="4197" y="1510"/>
                    <a:pt x="4963" y="1027"/>
                  </a:cubicBezTo>
                  <a:cubicBezTo>
                    <a:pt x="5214" y="860"/>
                    <a:pt x="5297" y="525"/>
                    <a:pt x="5164" y="275"/>
                  </a:cubicBezTo>
                  <a:cubicBezTo>
                    <a:pt x="5052" y="97"/>
                    <a:pt x="4867" y="0"/>
                    <a:pt x="4681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99;p52">
              <a:extLst>
                <a:ext uri="{FF2B5EF4-FFF2-40B4-BE49-F238E27FC236}">
                  <a16:creationId xmlns:a16="http://schemas.microsoft.com/office/drawing/2014/main" id="{4D014214-1D66-4FDA-8D0A-B7018EC8CB65}"/>
                </a:ext>
              </a:extLst>
            </p:cNvPr>
            <p:cNvSpPr/>
            <p:nvPr/>
          </p:nvSpPr>
          <p:spPr>
            <a:xfrm>
              <a:off x="5244419" y="1648360"/>
              <a:ext cx="554561" cy="664461"/>
            </a:xfrm>
            <a:custGeom>
              <a:avLst/>
              <a:gdLst/>
              <a:ahLst/>
              <a:cxnLst/>
              <a:rect l="l" t="t" r="r" b="b"/>
              <a:pathLst>
                <a:path w="17303" h="20732" extrusionOk="0">
                  <a:moveTo>
                    <a:pt x="17004" y="0"/>
                  </a:moveTo>
                  <a:cubicBezTo>
                    <a:pt x="16987" y="0"/>
                    <a:pt x="16969" y="2"/>
                    <a:pt x="16952" y="6"/>
                  </a:cubicBezTo>
                  <a:cubicBezTo>
                    <a:pt x="16784" y="39"/>
                    <a:pt x="16684" y="173"/>
                    <a:pt x="16701" y="323"/>
                  </a:cubicBezTo>
                  <a:cubicBezTo>
                    <a:pt x="16734" y="657"/>
                    <a:pt x="16751" y="992"/>
                    <a:pt x="16734" y="1309"/>
                  </a:cubicBezTo>
                  <a:cubicBezTo>
                    <a:pt x="16634" y="3899"/>
                    <a:pt x="16667" y="6405"/>
                    <a:pt x="16300" y="8945"/>
                  </a:cubicBezTo>
                  <a:cubicBezTo>
                    <a:pt x="15966" y="11251"/>
                    <a:pt x="15632" y="13540"/>
                    <a:pt x="14445" y="15545"/>
                  </a:cubicBezTo>
                  <a:cubicBezTo>
                    <a:pt x="13376" y="17316"/>
                    <a:pt x="11872" y="18970"/>
                    <a:pt x="9900" y="19705"/>
                  </a:cubicBezTo>
                  <a:cubicBezTo>
                    <a:pt x="9079" y="20013"/>
                    <a:pt x="8208" y="20164"/>
                    <a:pt x="7333" y="20164"/>
                  </a:cubicBezTo>
                  <a:cubicBezTo>
                    <a:pt x="7069" y="20164"/>
                    <a:pt x="6805" y="20150"/>
                    <a:pt x="6542" y="20123"/>
                  </a:cubicBezTo>
                  <a:cubicBezTo>
                    <a:pt x="6007" y="20039"/>
                    <a:pt x="5473" y="19922"/>
                    <a:pt x="4955" y="19739"/>
                  </a:cubicBezTo>
                  <a:cubicBezTo>
                    <a:pt x="4420" y="19555"/>
                    <a:pt x="3919" y="19304"/>
                    <a:pt x="3468" y="18970"/>
                  </a:cubicBezTo>
                  <a:cubicBezTo>
                    <a:pt x="1763" y="17750"/>
                    <a:pt x="677" y="15862"/>
                    <a:pt x="460" y="13774"/>
                  </a:cubicBezTo>
                  <a:cubicBezTo>
                    <a:pt x="444" y="13634"/>
                    <a:pt x="330" y="13563"/>
                    <a:pt x="221" y="13563"/>
                  </a:cubicBezTo>
                  <a:cubicBezTo>
                    <a:pt x="108" y="13563"/>
                    <a:pt x="1" y="13638"/>
                    <a:pt x="9" y="13790"/>
                  </a:cubicBezTo>
                  <a:cubicBezTo>
                    <a:pt x="26" y="14074"/>
                    <a:pt x="59" y="14342"/>
                    <a:pt x="109" y="14626"/>
                  </a:cubicBezTo>
                  <a:cubicBezTo>
                    <a:pt x="527" y="16798"/>
                    <a:pt x="1880" y="18686"/>
                    <a:pt x="3819" y="19772"/>
                  </a:cubicBezTo>
                  <a:cubicBezTo>
                    <a:pt x="4086" y="19906"/>
                    <a:pt x="4353" y="20006"/>
                    <a:pt x="4621" y="20140"/>
                  </a:cubicBezTo>
                  <a:cubicBezTo>
                    <a:pt x="4888" y="20273"/>
                    <a:pt x="5172" y="20373"/>
                    <a:pt x="5456" y="20440"/>
                  </a:cubicBezTo>
                  <a:cubicBezTo>
                    <a:pt x="6024" y="20591"/>
                    <a:pt x="6609" y="20691"/>
                    <a:pt x="7194" y="20724"/>
                  </a:cubicBezTo>
                  <a:cubicBezTo>
                    <a:pt x="7302" y="20729"/>
                    <a:pt x="7410" y="20731"/>
                    <a:pt x="7518" y="20731"/>
                  </a:cubicBezTo>
                  <a:cubicBezTo>
                    <a:pt x="8565" y="20731"/>
                    <a:pt x="9615" y="20512"/>
                    <a:pt x="10569" y="20073"/>
                  </a:cubicBezTo>
                  <a:cubicBezTo>
                    <a:pt x="12591" y="19170"/>
                    <a:pt x="14128" y="17399"/>
                    <a:pt x="15180" y="15495"/>
                  </a:cubicBezTo>
                  <a:cubicBezTo>
                    <a:pt x="16400" y="13306"/>
                    <a:pt x="16701" y="10866"/>
                    <a:pt x="16985" y="8393"/>
                  </a:cubicBezTo>
                  <a:cubicBezTo>
                    <a:pt x="17302" y="5687"/>
                    <a:pt x="17236" y="3331"/>
                    <a:pt x="17269" y="240"/>
                  </a:cubicBezTo>
                  <a:cubicBezTo>
                    <a:pt x="17254" y="107"/>
                    <a:pt x="17135" y="0"/>
                    <a:pt x="17004" y="0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00;p52">
              <a:extLst>
                <a:ext uri="{FF2B5EF4-FFF2-40B4-BE49-F238E27FC236}">
                  <a16:creationId xmlns:a16="http://schemas.microsoft.com/office/drawing/2014/main" id="{E30FDF67-B698-4354-AB2C-CE5494D56C9D}"/>
                </a:ext>
              </a:extLst>
            </p:cNvPr>
            <p:cNvSpPr/>
            <p:nvPr/>
          </p:nvSpPr>
          <p:spPr>
            <a:xfrm>
              <a:off x="5050837" y="1439137"/>
              <a:ext cx="348640" cy="581066"/>
            </a:xfrm>
            <a:custGeom>
              <a:avLst/>
              <a:gdLst/>
              <a:ahLst/>
              <a:cxnLst/>
              <a:rect l="l" t="t" r="r" b="b"/>
              <a:pathLst>
                <a:path w="10878" h="18130" extrusionOk="0">
                  <a:moveTo>
                    <a:pt x="9524" y="1"/>
                  </a:moveTo>
                  <a:cubicBezTo>
                    <a:pt x="9341" y="368"/>
                    <a:pt x="9073" y="686"/>
                    <a:pt x="8722" y="920"/>
                  </a:cubicBezTo>
                  <a:cubicBezTo>
                    <a:pt x="7787" y="1488"/>
                    <a:pt x="6350" y="1555"/>
                    <a:pt x="5498" y="1855"/>
                  </a:cubicBezTo>
                  <a:cubicBezTo>
                    <a:pt x="4445" y="2223"/>
                    <a:pt x="4211" y="2457"/>
                    <a:pt x="3409" y="3142"/>
                  </a:cubicBezTo>
                  <a:cubicBezTo>
                    <a:pt x="3174" y="2186"/>
                    <a:pt x="2744" y="1605"/>
                    <a:pt x="2098" y="1605"/>
                  </a:cubicBezTo>
                  <a:cubicBezTo>
                    <a:pt x="2010" y="1605"/>
                    <a:pt x="1918" y="1616"/>
                    <a:pt x="1822" y="1638"/>
                  </a:cubicBezTo>
                  <a:cubicBezTo>
                    <a:pt x="970" y="1839"/>
                    <a:pt x="1421" y="4295"/>
                    <a:pt x="1939" y="4562"/>
                  </a:cubicBezTo>
                  <a:cubicBezTo>
                    <a:pt x="2177" y="4693"/>
                    <a:pt x="2369" y="4728"/>
                    <a:pt x="2507" y="4728"/>
                  </a:cubicBezTo>
                  <a:cubicBezTo>
                    <a:pt x="2670" y="4728"/>
                    <a:pt x="2757" y="4679"/>
                    <a:pt x="2757" y="4679"/>
                  </a:cubicBezTo>
                  <a:lnTo>
                    <a:pt x="2757" y="4679"/>
                  </a:lnTo>
                  <a:cubicBezTo>
                    <a:pt x="2757" y="4679"/>
                    <a:pt x="3092" y="8823"/>
                    <a:pt x="2707" y="9942"/>
                  </a:cubicBezTo>
                  <a:cubicBezTo>
                    <a:pt x="2323" y="11062"/>
                    <a:pt x="1170" y="11697"/>
                    <a:pt x="1" y="12081"/>
                  </a:cubicBezTo>
                  <a:cubicBezTo>
                    <a:pt x="1036" y="13986"/>
                    <a:pt x="4512" y="17495"/>
                    <a:pt x="6066" y="18129"/>
                  </a:cubicBezTo>
                  <a:cubicBezTo>
                    <a:pt x="7219" y="17845"/>
                    <a:pt x="8455" y="12131"/>
                    <a:pt x="8455" y="12131"/>
                  </a:cubicBezTo>
                  <a:cubicBezTo>
                    <a:pt x="8455" y="12131"/>
                    <a:pt x="7369" y="11964"/>
                    <a:pt x="6968" y="11530"/>
                  </a:cubicBezTo>
                  <a:cubicBezTo>
                    <a:pt x="6567" y="11045"/>
                    <a:pt x="6350" y="10427"/>
                    <a:pt x="6400" y="9809"/>
                  </a:cubicBezTo>
                  <a:cubicBezTo>
                    <a:pt x="6416" y="9547"/>
                    <a:pt x="6481" y="7919"/>
                    <a:pt x="7192" y="7919"/>
                  </a:cubicBezTo>
                  <a:cubicBezTo>
                    <a:pt x="7206" y="7919"/>
                    <a:pt x="7221" y="7919"/>
                    <a:pt x="7235" y="7921"/>
                  </a:cubicBezTo>
                  <a:cubicBezTo>
                    <a:pt x="7336" y="7921"/>
                    <a:pt x="7453" y="7937"/>
                    <a:pt x="7553" y="7954"/>
                  </a:cubicBezTo>
                  <a:cubicBezTo>
                    <a:pt x="7926" y="8026"/>
                    <a:pt x="8272" y="8062"/>
                    <a:pt x="8579" y="8062"/>
                  </a:cubicBezTo>
                  <a:cubicBezTo>
                    <a:pt x="9123" y="8062"/>
                    <a:pt x="9546" y="7950"/>
                    <a:pt x="9792" y="7737"/>
                  </a:cubicBezTo>
                  <a:cubicBezTo>
                    <a:pt x="10042" y="7520"/>
                    <a:pt x="10176" y="6400"/>
                    <a:pt x="10176" y="5682"/>
                  </a:cubicBezTo>
                  <a:cubicBezTo>
                    <a:pt x="10193" y="4980"/>
                    <a:pt x="10844" y="4930"/>
                    <a:pt x="10844" y="4679"/>
                  </a:cubicBezTo>
                  <a:cubicBezTo>
                    <a:pt x="10878" y="4128"/>
                    <a:pt x="10026" y="4646"/>
                    <a:pt x="10126" y="2323"/>
                  </a:cubicBezTo>
                  <a:cubicBezTo>
                    <a:pt x="10092" y="1037"/>
                    <a:pt x="9875" y="368"/>
                    <a:pt x="9524" y="1"/>
                  </a:cubicBezTo>
                  <a:close/>
                </a:path>
              </a:pathLst>
            </a:custGeom>
            <a:solidFill>
              <a:srgbClr val="F7A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01;p52">
              <a:extLst>
                <a:ext uri="{FF2B5EF4-FFF2-40B4-BE49-F238E27FC236}">
                  <a16:creationId xmlns:a16="http://schemas.microsoft.com/office/drawing/2014/main" id="{413F7DB4-6D1B-4285-B115-C3FC125D5078}"/>
                </a:ext>
              </a:extLst>
            </p:cNvPr>
            <p:cNvSpPr/>
            <p:nvPr/>
          </p:nvSpPr>
          <p:spPr>
            <a:xfrm>
              <a:off x="5050837" y="1565511"/>
              <a:ext cx="271015" cy="454693"/>
            </a:xfrm>
            <a:custGeom>
              <a:avLst/>
              <a:gdLst/>
              <a:ahLst/>
              <a:cxnLst/>
              <a:rect l="l" t="t" r="r" b="b"/>
              <a:pathLst>
                <a:path w="8456" h="14187" extrusionOk="0">
                  <a:moveTo>
                    <a:pt x="3275" y="1"/>
                  </a:moveTo>
                  <a:cubicBezTo>
                    <a:pt x="3175" y="619"/>
                    <a:pt x="2757" y="736"/>
                    <a:pt x="2757" y="736"/>
                  </a:cubicBezTo>
                  <a:cubicBezTo>
                    <a:pt x="2757" y="736"/>
                    <a:pt x="3092" y="4880"/>
                    <a:pt x="2707" y="5999"/>
                  </a:cubicBezTo>
                  <a:cubicBezTo>
                    <a:pt x="2323" y="7119"/>
                    <a:pt x="1170" y="7754"/>
                    <a:pt x="1" y="8138"/>
                  </a:cubicBezTo>
                  <a:cubicBezTo>
                    <a:pt x="1036" y="10043"/>
                    <a:pt x="4512" y="13552"/>
                    <a:pt x="6066" y="14186"/>
                  </a:cubicBezTo>
                  <a:cubicBezTo>
                    <a:pt x="7219" y="13902"/>
                    <a:pt x="8455" y="8188"/>
                    <a:pt x="8455" y="8188"/>
                  </a:cubicBezTo>
                  <a:cubicBezTo>
                    <a:pt x="8455" y="8188"/>
                    <a:pt x="7369" y="8021"/>
                    <a:pt x="6968" y="7587"/>
                  </a:cubicBezTo>
                  <a:cubicBezTo>
                    <a:pt x="6567" y="7102"/>
                    <a:pt x="6350" y="6484"/>
                    <a:pt x="6400" y="5866"/>
                  </a:cubicBezTo>
                  <a:cubicBezTo>
                    <a:pt x="6416" y="5604"/>
                    <a:pt x="6481" y="3976"/>
                    <a:pt x="7192" y="3976"/>
                  </a:cubicBezTo>
                  <a:cubicBezTo>
                    <a:pt x="7206" y="3976"/>
                    <a:pt x="7221" y="3976"/>
                    <a:pt x="7235" y="3978"/>
                  </a:cubicBezTo>
                  <a:cubicBezTo>
                    <a:pt x="6433" y="3827"/>
                    <a:pt x="4244" y="3226"/>
                    <a:pt x="3459" y="770"/>
                  </a:cubicBezTo>
                  <a:cubicBezTo>
                    <a:pt x="3426" y="602"/>
                    <a:pt x="3342" y="369"/>
                    <a:pt x="3275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02;p52">
              <a:extLst>
                <a:ext uri="{FF2B5EF4-FFF2-40B4-BE49-F238E27FC236}">
                  <a16:creationId xmlns:a16="http://schemas.microsoft.com/office/drawing/2014/main" id="{9DEA2BE5-D4DF-42D8-9490-12A00662A99F}"/>
                </a:ext>
              </a:extLst>
            </p:cNvPr>
            <p:cNvSpPr/>
            <p:nvPr/>
          </p:nvSpPr>
          <p:spPr>
            <a:xfrm>
              <a:off x="5109745" y="1507628"/>
              <a:ext cx="37531" cy="62209"/>
            </a:xfrm>
            <a:custGeom>
              <a:avLst/>
              <a:gdLst/>
              <a:ahLst/>
              <a:cxnLst/>
              <a:rect l="l" t="t" r="r" b="b"/>
              <a:pathLst>
                <a:path w="1171" h="1941" extrusionOk="0">
                  <a:moveTo>
                    <a:pt x="253" y="1"/>
                  </a:moveTo>
                  <a:cubicBezTo>
                    <a:pt x="89" y="1"/>
                    <a:pt x="0" y="103"/>
                    <a:pt x="0" y="103"/>
                  </a:cubicBezTo>
                  <a:cubicBezTo>
                    <a:pt x="6" y="103"/>
                    <a:pt x="12" y="102"/>
                    <a:pt x="18" y="102"/>
                  </a:cubicBezTo>
                  <a:cubicBezTo>
                    <a:pt x="604" y="102"/>
                    <a:pt x="686" y="921"/>
                    <a:pt x="686" y="921"/>
                  </a:cubicBezTo>
                  <a:cubicBezTo>
                    <a:pt x="619" y="921"/>
                    <a:pt x="535" y="938"/>
                    <a:pt x="452" y="955"/>
                  </a:cubicBezTo>
                  <a:cubicBezTo>
                    <a:pt x="84" y="1055"/>
                    <a:pt x="117" y="1941"/>
                    <a:pt x="652" y="1941"/>
                  </a:cubicBezTo>
                  <a:cubicBezTo>
                    <a:pt x="1170" y="1941"/>
                    <a:pt x="1103" y="504"/>
                    <a:pt x="602" y="136"/>
                  </a:cubicBezTo>
                  <a:cubicBezTo>
                    <a:pt x="463" y="33"/>
                    <a:pt x="346" y="1"/>
                    <a:pt x="253" y="1"/>
                  </a:cubicBezTo>
                  <a:close/>
                </a:path>
              </a:pathLst>
            </a:custGeom>
            <a:solidFill>
              <a:srgbClr val="F37B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03;p52">
              <a:extLst>
                <a:ext uri="{FF2B5EF4-FFF2-40B4-BE49-F238E27FC236}">
                  <a16:creationId xmlns:a16="http://schemas.microsoft.com/office/drawing/2014/main" id="{9DBCA09A-C239-4780-B398-8B7E88B5D72D}"/>
                </a:ext>
              </a:extLst>
            </p:cNvPr>
            <p:cNvSpPr/>
            <p:nvPr/>
          </p:nvSpPr>
          <p:spPr>
            <a:xfrm>
              <a:off x="5285924" y="1489071"/>
              <a:ext cx="51985" cy="25608"/>
            </a:xfrm>
            <a:custGeom>
              <a:avLst/>
              <a:gdLst/>
              <a:ahLst/>
              <a:cxnLst/>
              <a:rect l="l" t="t" r="r" b="b"/>
              <a:pathLst>
                <a:path w="1622" h="799" extrusionOk="0">
                  <a:moveTo>
                    <a:pt x="792" y="1"/>
                  </a:moveTo>
                  <a:cubicBezTo>
                    <a:pt x="448" y="1"/>
                    <a:pt x="109" y="222"/>
                    <a:pt x="1" y="799"/>
                  </a:cubicBezTo>
                  <a:cubicBezTo>
                    <a:pt x="355" y="591"/>
                    <a:pt x="762" y="491"/>
                    <a:pt x="1171" y="491"/>
                  </a:cubicBezTo>
                  <a:cubicBezTo>
                    <a:pt x="1322" y="491"/>
                    <a:pt x="1473" y="504"/>
                    <a:pt x="1621" y="531"/>
                  </a:cubicBezTo>
                  <a:cubicBezTo>
                    <a:pt x="1488" y="222"/>
                    <a:pt x="1137" y="1"/>
                    <a:pt x="792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04;p52">
              <a:extLst>
                <a:ext uri="{FF2B5EF4-FFF2-40B4-BE49-F238E27FC236}">
                  <a16:creationId xmlns:a16="http://schemas.microsoft.com/office/drawing/2014/main" id="{6279FAC9-3844-4A80-90A0-71CCD14A0183}"/>
                </a:ext>
              </a:extLst>
            </p:cNvPr>
            <p:cNvSpPr/>
            <p:nvPr/>
          </p:nvSpPr>
          <p:spPr>
            <a:xfrm>
              <a:off x="5308967" y="1536057"/>
              <a:ext cx="28941" cy="28973"/>
            </a:xfrm>
            <a:custGeom>
              <a:avLst/>
              <a:gdLst/>
              <a:ahLst/>
              <a:cxnLst/>
              <a:rect l="l" t="t" r="r" b="b"/>
              <a:pathLst>
                <a:path w="903" h="904" extrusionOk="0">
                  <a:moveTo>
                    <a:pt x="468" y="1"/>
                  </a:moveTo>
                  <a:cubicBezTo>
                    <a:pt x="384" y="1"/>
                    <a:pt x="301" y="18"/>
                    <a:pt x="234" y="51"/>
                  </a:cubicBezTo>
                  <a:cubicBezTo>
                    <a:pt x="201" y="85"/>
                    <a:pt x="167" y="101"/>
                    <a:pt x="134" y="135"/>
                  </a:cubicBezTo>
                  <a:cubicBezTo>
                    <a:pt x="84" y="185"/>
                    <a:pt x="33" y="252"/>
                    <a:pt x="17" y="335"/>
                  </a:cubicBezTo>
                  <a:cubicBezTo>
                    <a:pt x="17" y="369"/>
                    <a:pt x="0" y="402"/>
                    <a:pt x="0" y="435"/>
                  </a:cubicBezTo>
                  <a:cubicBezTo>
                    <a:pt x="0" y="686"/>
                    <a:pt x="201" y="887"/>
                    <a:pt x="434" y="903"/>
                  </a:cubicBezTo>
                  <a:cubicBezTo>
                    <a:pt x="518" y="903"/>
                    <a:pt x="602" y="887"/>
                    <a:pt x="668" y="853"/>
                  </a:cubicBezTo>
                  <a:cubicBezTo>
                    <a:pt x="702" y="820"/>
                    <a:pt x="735" y="803"/>
                    <a:pt x="769" y="786"/>
                  </a:cubicBezTo>
                  <a:cubicBezTo>
                    <a:pt x="819" y="719"/>
                    <a:pt x="869" y="653"/>
                    <a:pt x="886" y="569"/>
                  </a:cubicBezTo>
                  <a:cubicBezTo>
                    <a:pt x="886" y="536"/>
                    <a:pt x="902" y="502"/>
                    <a:pt x="902" y="469"/>
                  </a:cubicBezTo>
                  <a:cubicBezTo>
                    <a:pt x="902" y="285"/>
                    <a:pt x="802" y="118"/>
                    <a:pt x="635" y="34"/>
                  </a:cubicBezTo>
                  <a:cubicBezTo>
                    <a:pt x="585" y="18"/>
                    <a:pt x="518" y="1"/>
                    <a:pt x="468" y="1"/>
                  </a:cubicBezTo>
                  <a:close/>
                </a:path>
              </a:pathLst>
            </a:custGeom>
            <a:solidFill>
              <a:srgbClr val="0A2E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05;p52">
              <a:extLst>
                <a:ext uri="{FF2B5EF4-FFF2-40B4-BE49-F238E27FC236}">
                  <a16:creationId xmlns:a16="http://schemas.microsoft.com/office/drawing/2014/main" id="{E5DE0A28-0710-4CA7-84F8-49EBDAB4E433}"/>
                </a:ext>
              </a:extLst>
            </p:cNvPr>
            <p:cNvSpPr/>
            <p:nvPr/>
          </p:nvSpPr>
          <p:spPr>
            <a:xfrm>
              <a:off x="5295571" y="1624418"/>
              <a:ext cx="61600" cy="29742"/>
            </a:xfrm>
            <a:custGeom>
              <a:avLst/>
              <a:gdLst/>
              <a:ahLst/>
              <a:cxnLst/>
              <a:rect l="l" t="t" r="r" b="b"/>
              <a:pathLst>
                <a:path w="1922" h="928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469"/>
                    <a:pt x="401" y="836"/>
                    <a:pt x="869" y="920"/>
                  </a:cubicBezTo>
                  <a:cubicBezTo>
                    <a:pt x="906" y="925"/>
                    <a:pt x="941" y="927"/>
                    <a:pt x="976" y="927"/>
                  </a:cubicBezTo>
                  <a:cubicBezTo>
                    <a:pt x="1537" y="927"/>
                    <a:pt x="1922" y="335"/>
                    <a:pt x="1922" y="335"/>
                  </a:cubicBezTo>
                  <a:cubicBezTo>
                    <a:pt x="1922" y="335"/>
                    <a:pt x="1504" y="302"/>
                    <a:pt x="936" y="235"/>
                  </a:cubicBezTo>
                  <a:cubicBezTo>
                    <a:pt x="602" y="201"/>
                    <a:pt x="301" y="11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7" name="Picture 10" descr="Food delivery service, Fast food delivery 28651305 PNG">
            <a:extLst>
              <a:ext uri="{FF2B5EF4-FFF2-40B4-BE49-F238E27FC236}">
                <a16:creationId xmlns:a16="http://schemas.microsoft.com/office/drawing/2014/main" id="{BB7819BC-1EF1-446E-BD7A-9996D7B82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1222" y="3053037"/>
            <a:ext cx="2136775" cy="20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60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F0DC72-7828-4535-AA41-066518B99B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  <a14:imgEffect>
                      <a14:colorTemperature colorTemp="61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5728" y="-2000248"/>
            <a:ext cx="9269728" cy="9269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16A9B-5145-4A7B-B7DC-30C5FA3B8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48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2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Poppins" panose="00000800000000000000" pitchFamily="2" charset="0"/>
                <a:cs typeface="Poppins" panose="00000800000000000000" pitchFamily="2" charset="0"/>
              </a:rPr>
              <a:t>REAL-TIME RESTAURANT </a:t>
            </a:r>
            <a:br>
              <a:rPr lang="en-US" sz="2300" dirty="0">
                <a:latin typeface="Poppins" panose="00000800000000000000" pitchFamily="2" charset="0"/>
                <a:cs typeface="Poppins" panose="00000800000000000000" pitchFamily="2" charset="0"/>
              </a:rPr>
            </a:br>
            <a:r>
              <a:rPr lang="en-US" sz="2300" dirty="0">
                <a:latin typeface="Poppins" panose="00000800000000000000" pitchFamily="2" charset="0"/>
                <a:cs typeface="Poppins" panose="00000800000000000000" pitchFamily="2" charset="0"/>
              </a:rPr>
              <a:t>AND MENU ANALYSIS</a:t>
            </a:r>
            <a:endParaRPr lang="en-IN" sz="23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500" dirty="0"/>
              <a:t>We gather real-time data from nearby restaurants using APIs like Yelp and Zomato, ensuring up-to-date menu information and user reviews.</a:t>
            </a:r>
          </a:p>
        </p:txBody>
      </p:sp>
      <p:pic>
        <p:nvPicPr>
          <p:cNvPr id="2058" name="Picture 10" descr="Food delivery service, Fast food delivery 28651305 PNG">
            <a:extLst>
              <a:ext uri="{FF2B5EF4-FFF2-40B4-BE49-F238E27FC236}">
                <a16:creationId xmlns:a16="http://schemas.microsoft.com/office/drawing/2014/main" id="{B0415A92-A0E7-46AA-86D9-F929A33C8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2" y="3055698"/>
            <a:ext cx="2136775" cy="20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i Artificial Intelligence Chip Processor, Ai, Processor, Chip PNG and  Vector with Transparent Background for Free Download">
            <a:extLst>
              <a:ext uri="{FF2B5EF4-FFF2-40B4-BE49-F238E27FC236}">
                <a16:creationId xmlns:a16="http://schemas.microsoft.com/office/drawing/2014/main" id="{48377986-304B-4E90-A37A-25B7D2E3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59" y="5143500"/>
            <a:ext cx="1344834" cy="134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7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HEALTH-BASED FOOD RECOMMENDATIONS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Using advanced machine learning models, </a:t>
            </a:r>
            <a:r>
              <a:rPr lang="en-US" dirty="0" err="1"/>
              <a:t>NourishWise</a:t>
            </a:r>
            <a:r>
              <a:rPr lang="en-US" dirty="0"/>
              <a:t> matches user profiles with suitable menu items, ensuring personalized, health-focused recommendations</a:t>
            </a:r>
          </a:p>
        </p:txBody>
      </p:sp>
      <p:pic>
        <p:nvPicPr>
          <p:cNvPr id="2058" name="Picture 10" descr="Food delivery service, Fast food delivery 28651305 PNG">
            <a:extLst>
              <a:ext uri="{FF2B5EF4-FFF2-40B4-BE49-F238E27FC236}">
                <a16:creationId xmlns:a16="http://schemas.microsoft.com/office/drawing/2014/main" id="{B0415A92-A0E7-46AA-86D9-F929A33C8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669" y="3055698"/>
            <a:ext cx="2136775" cy="20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i Artificial Intelligence Chip Processor, Ai, Processor, Chip PNG and  Vector with Transparent Background for Free Download">
            <a:extLst>
              <a:ext uri="{FF2B5EF4-FFF2-40B4-BE49-F238E27FC236}">
                <a16:creationId xmlns:a16="http://schemas.microsoft.com/office/drawing/2014/main" id="{3839308F-4A27-4AD3-8770-2E413CE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59" y="2411874"/>
            <a:ext cx="1344834" cy="134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ood PNG Transparent Images Free Download | Vector Files | Pngtree">
            <a:extLst>
              <a:ext uri="{FF2B5EF4-FFF2-40B4-BE49-F238E27FC236}">
                <a16:creationId xmlns:a16="http://schemas.microsoft.com/office/drawing/2014/main" id="{9708CDE3-C5D2-4518-BC93-A0B9F1BA8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38" y="-1373695"/>
            <a:ext cx="1061358" cy="1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alad PNG, Salad Transparent Background - FreeIconsPNG">
            <a:extLst>
              <a:ext uri="{FF2B5EF4-FFF2-40B4-BE49-F238E27FC236}">
                <a16:creationId xmlns:a16="http://schemas.microsoft.com/office/drawing/2014/main" id="{B367A91E-A0F4-4AEB-A5C7-D0FC5500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422" y="-1373695"/>
            <a:ext cx="1395296" cy="97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3871B2-3A84-4C80-B564-3877482E09DE}"/>
              </a:ext>
            </a:extLst>
          </p:cNvPr>
          <p:cNvSpPr txBox="1"/>
          <p:nvPr/>
        </p:nvSpPr>
        <p:spPr>
          <a:xfrm>
            <a:off x="820146" y="4572000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AI Algorithms</a:t>
            </a:r>
          </a:p>
        </p:txBody>
      </p:sp>
    </p:spTree>
    <p:extLst>
      <p:ext uri="{BB962C8B-B14F-4D97-AF65-F5344CB8AC3E}">
        <p14:creationId xmlns:p14="http://schemas.microsoft.com/office/powerpoint/2010/main" val="1024685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HEALTH-BASED FOOD RECOMMENDATIONS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Our engine suggests dishes based on nutritional content and user preferences, enhancing the dining experience</a:t>
            </a:r>
          </a:p>
        </p:txBody>
      </p:sp>
      <p:pic>
        <p:nvPicPr>
          <p:cNvPr id="10" name="Picture 2" descr="Food PNG Transparent Images Free Download | Vector Files | Pngtree">
            <a:extLst>
              <a:ext uri="{FF2B5EF4-FFF2-40B4-BE49-F238E27FC236}">
                <a16:creationId xmlns:a16="http://schemas.microsoft.com/office/drawing/2014/main" id="{F901D929-4BD6-44C4-B674-D8933CB28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2" y="1552717"/>
            <a:ext cx="1061358" cy="1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alad PNG, Salad Transparent Background - FreeIconsPNG">
            <a:extLst>
              <a:ext uri="{FF2B5EF4-FFF2-40B4-BE49-F238E27FC236}">
                <a16:creationId xmlns:a16="http://schemas.microsoft.com/office/drawing/2014/main" id="{BA754F05-AC35-4D43-A63C-3A0DACF8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45" y="1595043"/>
            <a:ext cx="1395296" cy="97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i Artificial Intelligence Chip Processor, Ai, Processor, Chip PNG and  Vector with Transparent Background for Free Download">
            <a:extLst>
              <a:ext uri="{FF2B5EF4-FFF2-40B4-BE49-F238E27FC236}">
                <a16:creationId xmlns:a16="http://schemas.microsoft.com/office/drawing/2014/main" id="{3839308F-4A27-4AD3-8770-2E413CE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59" y="2411874"/>
            <a:ext cx="1344834" cy="134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C76BAF-0A59-4B4E-9DDF-32F2AC8E0B91}"/>
              </a:ext>
            </a:extLst>
          </p:cNvPr>
          <p:cNvSpPr txBox="1"/>
          <p:nvPr/>
        </p:nvSpPr>
        <p:spPr>
          <a:xfrm>
            <a:off x="820146" y="4572000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Recommendation Engine</a:t>
            </a:r>
          </a:p>
        </p:txBody>
      </p:sp>
    </p:spTree>
    <p:extLst>
      <p:ext uri="{BB962C8B-B14F-4D97-AF65-F5344CB8AC3E}">
        <p14:creationId xmlns:p14="http://schemas.microsoft.com/office/powerpoint/2010/main" val="2892411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HEALTH-BASED FOOD RECOMMENDATIONS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Our engine suggests dishes based on nutritional content and user preferences, enhancing the dining experience</a:t>
            </a:r>
          </a:p>
        </p:txBody>
      </p:sp>
      <p:pic>
        <p:nvPicPr>
          <p:cNvPr id="10" name="Picture 2" descr="Food PNG Transparent Images Free Download | Vector Files | Pngtree">
            <a:extLst>
              <a:ext uri="{FF2B5EF4-FFF2-40B4-BE49-F238E27FC236}">
                <a16:creationId xmlns:a16="http://schemas.microsoft.com/office/drawing/2014/main" id="{F901D929-4BD6-44C4-B674-D8933CB28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2" y="1552717"/>
            <a:ext cx="1061358" cy="1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alad PNG, Salad Transparent Background - FreeIconsPNG">
            <a:extLst>
              <a:ext uri="{FF2B5EF4-FFF2-40B4-BE49-F238E27FC236}">
                <a16:creationId xmlns:a16="http://schemas.microsoft.com/office/drawing/2014/main" id="{BA754F05-AC35-4D43-A63C-3A0DACF8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45" y="1595043"/>
            <a:ext cx="1395296" cy="97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i Artificial Intelligence Chip Processor, Ai, Processor, Chip PNG and  Vector with Transparent Background for Free Download">
            <a:extLst>
              <a:ext uri="{FF2B5EF4-FFF2-40B4-BE49-F238E27FC236}">
                <a16:creationId xmlns:a16="http://schemas.microsoft.com/office/drawing/2014/main" id="{3839308F-4A27-4AD3-8770-2E413CE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59" y="2411874"/>
            <a:ext cx="1344834" cy="134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92600B-D744-441E-A22E-962BF1DEFD32}"/>
              </a:ext>
            </a:extLst>
          </p:cNvPr>
          <p:cNvSpPr txBox="1"/>
          <p:nvPr/>
        </p:nvSpPr>
        <p:spPr>
          <a:xfrm>
            <a:off x="820146" y="4572000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Recommendation Engine</a:t>
            </a:r>
          </a:p>
        </p:txBody>
      </p:sp>
    </p:spTree>
    <p:extLst>
      <p:ext uri="{BB962C8B-B14F-4D97-AF65-F5344CB8AC3E}">
        <p14:creationId xmlns:p14="http://schemas.microsoft.com/office/powerpoint/2010/main" val="245140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HEALTH-BASED FOOD RECOMMENDATIONS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Our engine suggests dishes based on nutritional content and user preferences, enhancing the dining experience</a:t>
            </a:r>
          </a:p>
        </p:txBody>
      </p:sp>
      <p:pic>
        <p:nvPicPr>
          <p:cNvPr id="10" name="Picture 2" descr="Food PNG Transparent Images Free Download | Vector Files | Pngtree">
            <a:extLst>
              <a:ext uri="{FF2B5EF4-FFF2-40B4-BE49-F238E27FC236}">
                <a16:creationId xmlns:a16="http://schemas.microsoft.com/office/drawing/2014/main" id="{F901D929-4BD6-44C4-B674-D8933CB28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766" y="1436298"/>
            <a:ext cx="1061358" cy="1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alad PNG, Salad Transparent Background - FreeIconsPNG">
            <a:extLst>
              <a:ext uri="{FF2B5EF4-FFF2-40B4-BE49-F238E27FC236}">
                <a16:creationId xmlns:a16="http://schemas.microsoft.com/office/drawing/2014/main" id="{BA754F05-AC35-4D43-A63C-3A0DACF8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797" y="1478624"/>
            <a:ext cx="1395296" cy="97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i Artificial Intelligence Chip Processor, Ai, Processor, Chip PNG and  Vector with Transparent Background for Free Download">
            <a:extLst>
              <a:ext uri="{FF2B5EF4-FFF2-40B4-BE49-F238E27FC236}">
                <a16:creationId xmlns:a16="http://schemas.microsoft.com/office/drawing/2014/main" id="{3839308F-4A27-4AD3-8770-2E413CE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59" y="2411874"/>
            <a:ext cx="1344834" cy="134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2E764-2129-45C8-A1F7-445A5BB42250}"/>
              </a:ext>
            </a:extLst>
          </p:cNvPr>
          <p:cNvSpPr txBox="1"/>
          <p:nvPr/>
        </p:nvSpPr>
        <p:spPr>
          <a:xfrm>
            <a:off x="820146" y="4572000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Recommendation Engine</a:t>
            </a:r>
          </a:p>
        </p:txBody>
      </p:sp>
    </p:spTree>
    <p:extLst>
      <p:ext uri="{BB962C8B-B14F-4D97-AF65-F5344CB8AC3E}">
        <p14:creationId xmlns:p14="http://schemas.microsoft.com/office/powerpoint/2010/main" val="191988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HEALTH-BASED FOOD RECOMMENDATIONS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Our engine suggests dishes based on nutritional content and user preferences, enhancing the dining experience</a:t>
            </a:r>
          </a:p>
        </p:txBody>
      </p:sp>
      <p:pic>
        <p:nvPicPr>
          <p:cNvPr id="10" name="Picture 2" descr="Food PNG Transparent Images Free Download | Vector Files | Pngtree">
            <a:extLst>
              <a:ext uri="{FF2B5EF4-FFF2-40B4-BE49-F238E27FC236}">
                <a16:creationId xmlns:a16="http://schemas.microsoft.com/office/drawing/2014/main" id="{F901D929-4BD6-44C4-B674-D8933CB28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766" y="1355400"/>
            <a:ext cx="1061358" cy="1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alad PNG, Salad Transparent Background - FreeIconsPNG">
            <a:extLst>
              <a:ext uri="{FF2B5EF4-FFF2-40B4-BE49-F238E27FC236}">
                <a16:creationId xmlns:a16="http://schemas.microsoft.com/office/drawing/2014/main" id="{BA754F05-AC35-4D43-A63C-3A0DACF8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797" y="3683942"/>
            <a:ext cx="1395296" cy="97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i Artificial Intelligence Chip Processor, Ai, Processor, Chip PNG and  Vector with Transparent Background for Free Download">
            <a:extLst>
              <a:ext uri="{FF2B5EF4-FFF2-40B4-BE49-F238E27FC236}">
                <a16:creationId xmlns:a16="http://schemas.microsoft.com/office/drawing/2014/main" id="{3839308F-4A27-4AD3-8770-2E413CE7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259" y="2411874"/>
            <a:ext cx="1344834" cy="134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E3BD02-8822-40BE-9EFF-B4D4B90FA14E}"/>
              </a:ext>
            </a:extLst>
          </p:cNvPr>
          <p:cNvSpPr txBox="1"/>
          <p:nvPr/>
        </p:nvSpPr>
        <p:spPr>
          <a:xfrm>
            <a:off x="820146" y="4572000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Recommendation Engine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34593-91DF-465E-8566-C84002EB2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512" y="5222954"/>
            <a:ext cx="3237488" cy="260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6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USER INTERACTION AND INTEGRATION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Powered by </a:t>
            </a:r>
            <a:r>
              <a:rPr lang="en-US" dirty="0" err="1"/>
              <a:t>WatsonX</a:t>
            </a:r>
            <a:r>
              <a:rPr lang="en-US" dirty="0"/>
              <a:t> AI Assistant, users interact with </a:t>
            </a:r>
            <a:r>
              <a:rPr lang="en-US" dirty="0" err="1"/>
              <a:t>NourishWise</a:t>
            </a:r>
            <a:r>
              <a:rPr lang="en-US" dirty="0"/>
              <a:t> via text or voice, making it easy to set preferences and receive recommendations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3BD02-8822-40BE-9EFF-B4D4B90FA14E}"/>
              </a:ext>
            </a:extLst>
          </p:cNvPr>
          <p:cNvSpPr txBox="1"/>
          <p:nvPr/>
        </p:nvSpPr>
        <p:spPr>
          <a:xfrm>
            <a:off x="820146" y="4572000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NLP for interaction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19CFF-1B47-47CC-9486-3CA7C24F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12" y="1748234"/>
            <a:ext cx="3237488" cy="2608813"/>
          </a:xfrm>
          <a:prstGeom prst="rect">
            <a:avLst/>
          </a:prstGeom>
        </p:spPr>
      </p:pic>
      <p:pic>
        <p:nvPicPr>
          <p:cNvPr id="12" name="Picture 6" descr="Location Pin PNGs for Free Download">
            <a:extLst>
              <a:ext uri="{FF2B5EF4-FFF2-40B4-BE49-F238E27FC236}">
                <a16:creationId xmlns:a16="http://schemas.microsoft.com/office/drawing/2014/main" id="{34C8AF3E-7E26-4739-A5EE-B152A9973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3557">
            <a:off x="3867241" y="18280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60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USER INTERACTION AND INTEGRATION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We use geolocation services to identify nearby restaurants and provide navigation assistances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3BD02-8822-40BE-9EFF-B4D4B90FA14E}"/>
              </a:ext>
            </a:extLst>
          </p:cNvPr>
          <p:cNvSpPr txBox="1"/>
          <p:nvPr/>
        </p:nvSpPr>
        <p:spPr>
          <a:xfrm>
            <a:off x="820146" y="4572000"/>
            <a:ext cx="2414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Location Service 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19CFF-1B47-47CC-9486-3CA7C24F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512" y="1748234"/>
            <a:ext cx="3237488" cy="2608813"/>
          </a:xfrm>
          <a:prstGeom prst="rect">
            <a:avLst/>
          </a:prstGeom>
        </p:spPr>
      </p:pic>
      <p:pic>
        <p:nvPicPr>
          <p:cNvPr id="9" name="Picture 6" descr="Location Pin PNGs for Free Download">
            <a:extLst>
              <a:ext uri="{FF2B5EF4-FFF2-40B4-BE49-F238E27FC236}">
                <a16:creationId xmlns:a16="http://schemas.microsoft.com/office/drawing/2014/main" id="{4EF9C822-6341-45A5-BDBD-4E20EECF6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79" y="1126408"/>
            <a:ext cx="1073041" cy="10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heck, complete, done, green, success, valid icon - Free download">
            <a:extLst>
              <a:ext uri="{FF2B5EF4-FFF2-40B4-BE49-F238E27FC236}">
                <a16:creationId xmlns:a16="http://schemas.microsoft.com/office/drawing/2014/main" id="{9B4D0243-3862-44F1-87A9-AE519030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241" y="2378975"/>
            <a:ext cx="599515" cy="59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05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ADDITIONAL FUNCTIONALITIES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Users can place orders directly through the app, make special requests, and book tables.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3BD02-8822-40BE-9EFF-B4D4B90FA14E}"/>
              </a:ext>
            </a:extLst>
          </p:cNvPr>
          <p:cNvSpPr txBox="1"/>
          <p:nvPr/>
        </p:nvSpPr>
        <p:spPr>
          <a:xfrm>
            <a:off x="820146" y="4572000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Ordering and contacting restaurants </a:t>
            </a:r>
          </a:p>
        </p:txBody>
      </p:sp>
      <p:pic>
        <p:nvPicPr>
          <p:cNvPr id="10" name="Picture 8" descr="Check, complete, done, green, success, valid icon - Free download">
            <a:extLst>
              <a:ext uri="{FF2B5EF4-FFF2-40B4-BE49-F238E27FC236}">
                <a16:creationId xmlns:a16="http://schemas.microsoft.com/office/drawing/2014/main" id="{C927ECEE-606E-4C22-94EA-361A9623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001" y="1896575"/>
            <a:ext cx="1806356" cy="180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iscount Coupon PNG Transparent Images Free Download | Vector Files |  Pngtree">
            <a:extLst>
              <a:ext uri="{FF2B5EF4-FFF2-40B4-BE49-F238E27FC236}">
                <a16:creationId xmlns:a16="http://schemas.microsoft.com/office/drawing/2014/main" id="{11D2A07E-FA5E-4E79-B246-3A27EDB4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826" y="2204053"/>
            <a:ext cx="1536326" cy="153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910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ADDITIONAL FUNCTIONALITIES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err="1"/>
              <a:t>NourishWise</a:t>
            </a:r>
            <a:r>
              <a:rPr lang="en-US" dirty="0"/>
              <a:t> displays real-time discounts and integrates with loyalty programs to offer additional benefits.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3BD02-8822-40BE-9EFF-B4D4B90FA14E}"/>
              </a:ext>
            </a:extLst>
          </p:cNvPr>
          <p:cNvSpPr txBox="1"/>
          <p:nvPr/>
        </p:nvSpPr>
        <p:spPr>
          <a:xfrm>
            <a:off x="820146" y="4572000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Discounts and offers</a:t>
            </a:r>
          </a:p>
        </p:txBody>
      </p:sp>
      <p:pic>
        <p:nvPicPr>
          <p:cNvPr id="10" name="Picture 8" descr="Check, complete, done, green, success, valid icon - Free download">
            <a:extLst>
              <a:ext uri="{FF2B5EF4-FFF2-40B4-BE49-F238E27FC236}">
                <a16:creationId xmlns:a16="http://schemas.microsoft.com/office/drawing/2014/main" id="{C927ECEE-606E-4C22-94EA-361A9623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619" y="2565892"/>
            <a:ext cx="758025" cy="75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Discount Coupon PNG Transparent Images Free Download | Vector Files |  Pngtree">
            <a:extLst>
              <a:ext uri="{FF2B5EF4-FFF2-40B4-BE49-F238E27FC236}">
                <a16:creationId xmlns:a16="http://schemas.microsoft.com/office/drawing/2014/main" id="{29460AF9-123D-478D-9FD0-CC0691CA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66" y="2204053"/>
            <a:ext cx="1536326" cy="153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tar Rating PNGs for Free Download">
            <a:extLst>
              <a:ext uri="{FF2B5EF4-FFF2-40B4-BE49-F238E27FC236}">
                <a16:creationId xmlns:a16="http://schemas.microsoft.com/office/drawing/2014/main" id="{10436AAD-1ED6-4088-BE41-6B9C93FA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93" y="1527849"/>
            <a:ext cx="3131703" cy="20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126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B208D-BBB0-47B1-BE0E-FA73B04B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000250"/>
            <a:ext cx="9144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79737-7A61-4B6D-B67F-7515B2DF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ADDITIONAL FUNCTIONALITIES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Users can provide feedback and reviews, which are analyzed to improve future recommendations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3BD02-8822-40BE-9EFF-B4D4B90FA14E}"/>
              </a:ext>
            </a:extLst>
          </p:cNvPr>
          <p:cNvSpPr txBox="1"/>
          <p:nvPr/>
        </p:nvSpPr>
        <p:spPr>
          <a:xfrm>
            <a:off x="820146" y="4572000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User feedback</a:t>
            </a:r>
          </a:p>
        </p:txBody>
      </p:sp>
      <p:pic>
        <p:nvPicPr>
          <p:cNvPr id="13314" name="Picture 2" descr="Star Rating PNGs for Free Download">
            <a:extLst>
              <a:ext uri="{FF2B5EF4-FFF2-40B4-BE49-F238E27FC236}">
                <a16:creationId xmlns:a16="http://schemas.microsoft.com/office/drawing/2014/main" id="{60F70644-C449-4D32-A97C-8602C0E0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062" y="1527849"/>
            <a:ext cx="3131703" cy="208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ownload Lock, Security, Key. Royalty-Free Vector Graphic - Pixabay">
            <a:extLst>
              <a:ext uri="{FF2B5EF4-FFF2-40B4-BE49-F238E27FC236}">
                <a16:creationId xmlns:a16="http://schemas.microsoft.com/office/drawing/2014/main" id="{81B3A9ED-003F-42AF-97B5-EED3B0900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1" y="2295138"/>
            <a:ext cx="579120" cy="57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7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DATA PRIVACY AND SECURITY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We prioritize data privacy with encrypted storage and compliance with privacy regulations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3BD02-8822-40BE-9EFF-B4D4B90FA14E}"/>
              </a:ext>
            </a:extLst>
          </p:cNvPr>
          <p:cNvSpPr txBox="1"/>
          <p:nvPr/>
        </p:nvSpPr>
        <p:spPr>
          <a:xfrm>
            <a:off x="820146" y="4572000"/>
            <a:ext cx="1851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Secure data handling</a:t>
            </a:r>
          </a:p>
        </p:txBody>
      </p:sp>
      <p:pic>
        <p:nvPicPr>
          <p:cNvPr id="13314" name="Picture 2" descr="Star Rating PNGs for Free Download">
            <a:extLst>
              <a:ext uri="{FF2B5EF4-FFF2-40B4-BE49-F238E27FC236}">
                <a16:creationId xmlns:a16="http://schemas.microsoft.com/office/drawing/2014/main" id="{60F70644-C449-4D32-A97C-8602C0E0E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576" y="2260749"/>
            <a:ext cx="932999" cy="62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ownload Lock, Security, Key. Royalty-Free Vector Graphic - Pixabay">
            <a:extLst>
              <a:ext uri="{FF2B5EF4-FFF2-40B4-BE49-F238E27FC236}">
                <a16:creationId xmlns:a16="http://schemas.microsoft.com/office/drawing/2014/main" id="{C2196A34-2B9A-4EAA-853D-A5629AFCD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63" y="2019300"/>
            <a:ext cx="1075937" cy="10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is may contain: two hands shaking each other over a white background">
            <a:extLst>
              <a:ext uri="{FF2B5EF4-FFF2-40B4-BE49-F238E27FC236}">
                <a16:creationId xmlns:a16="http://schemas.microsoft.com/office/drawing/2014/main" id="{2F5110C9-D9CF-40E5-921D-BF3DBF2D5D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576" y="3336685"/>
            <a:ext cx="974449" cy="84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66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1355400"/>
            <a:ext cx="5419543" cy="732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DATA PRIVACY AND SECURITY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User consent is obtained for data collection, and data is anonymized for analysis to protect privacy.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3BD02-8822-40BE-9EFF-B4D4B90FA14E}"/>
              </a:ext>
            </a:extLst>
          </p:cNvPr>
          <p:cNvSpPr txBox="1"/>
          <p:nvPr/>
        </p:nvSpPr>
        <p:spPr>
          <a:xfrm>
            <a:off x="820146" y="4572000"/>
            <a:ext cx="2763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ssistant" pitchFamily="2" charset="-79"/>
                <a:cs typeface="Assistant" pitchFamily="2" charset="-79"/>
              </a:rPr>
              <a:t>User consent and anonymization</a:t>
            </a:r>
          </a:p>
        </p:txBody>
      </p:sp>
      <p:pic>
        <p:nvPicPr>
          <p:cNvPr id="9" name="Picture 4" descr="This may contain: two hands shaking each other over a white background">
            <a:extLst>
              <a:ext uri="{FF2B5EF4-FFF2-40B4-BE49-F238E27FC236}">
                <a16:creationId xmlns:a16="http://schemas.microsoft.com/office/drawing/2014/main" id="{015AE4ED-CD9F-493B-A909-12DCBC5A51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28" y="1749548"/>
            <a:ext cx="1868805" cy="162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ownload Lock, Security, Key. Royalty-Free Vector Graphic - Pixabay">
            <a:extLst>
              <a:ext uri="{FF2B5EF4-FFF2-40B4-BE49-F238E27FC236}">
                <a16:creationId xmlns:a16="http://schemas.microsoft.com/office/drawing/2014/main" id="{E0EE06D4-682F-43B2-864A-AD50DE0EB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375659"/>
            <a:ext cx="428237" cy="42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6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430100" y="1676400"/>
            <a:ext cx="6283800" cy="1383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HOW WE ARE USING</a:t>
            </a:r>
            <a:br>
              <a:rPr lang="en" sz="4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</a:br>
            <a:r>
              <a:rPr lang="en" sz="4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WATSONx ASSISTANT</a:t>
            </a:r>
            <a:endParaRPr sz="40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176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430100" y="1656080"/>
            <a:ext cx="6283800" cy="14039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HOW WE ARE USING</a:t>
            </a:r>
            <a:br>
              <a:rPr lang="en" sz="4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</a:br>
            <a:r>
              <a:rPr lang="en" sz="4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WATSONx.ai</a:t>
            </a:r>
            <a:endParaRPr sz="40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249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430100" y="2083435"/>
            <a:ext cx="6283800" cy="976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WHAT’S NEXT?</a:t>
            </a:r>
            <a:endParaRPr sz="50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88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33120" y="524860"/>
            <a:ext cx="5821680" cy="8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latin typeface="Poppins" panose="00000800000000000000" pitchFamily="2" charset="0"/>
                <a:cs typeface="Poppins" panose="00000800000000000000" pitchFamily="2" charset="0"/>
              </a:rPr>
              <a:t>Advanced Personalization for Enterprises</a:t>
            </a:r>
          </a:p>
        </p:txBody>
      </p:sp>
      <p:sp>
        <p:nvSpPr>
          <p:cNvPr id="87" name="Google Shape;415;p45">
            <a:extLst>
              <a:ext uri="{FF2B5EF4-FFF2-40B4-BE49-F238E27FC236}">
                <a16:creationId xmlns:a16="http://schemas.microsoft.com/office/drawing/2014/main" id="{CB59F77B-B79A-445A-BED9-FD5663BFF159}"/>
              </a:ext>
            </a:extLst>
          </p:cNvPr>
          <p:cNvSpPr txBox="1">
            <a:spLocks/>
          </p:cNvSpPr>
          <p:nvPr/>
        </p:nvSpPr>
        <p:spPr>
          <a:xfrm>
            <a:off x="7934959" y="4355180"/>
            <a:ext cx="980593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B2B</a:t>
            </a:r>
          </a:p>
        </p:txBody>
      </p:sp>
      <p:sp>
        <p:nvSpPr>
          <p:cNvPr id="88" name="Google Shape;415;p45">
            <a:extLst>
              <a:ext uri="{FF2B5EF4-FFF2-40B4-BE49-F238E27FC236}">
                <a16:creationId xmlns:a16="http://schemas.microsoft.com/office/drawing/2014/main" id="{68D0C4A2-F7F9-4436-8D9F-E7C216C73641}"/>
              </a:ext>
            </a:extLst>
          </p:cNvPr>
          <p:cNvSpPr txBox="1">
            <a:spLocks/>
          </p:cNvSpPr>
          <p:nvPr/>
        </p:nvSpPr>
        <p:spPr>
          <a:xfrm>
            <a:off x="833120" y="138176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Implementing machine learning algorithms to continuously refine dietary recommendations based on aggregated user data and feedback from corporate clients.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  <p:sp>
        <p:nvSpPr>
          <p:cNvPr id="89" name="Google Shape;415;p45">
            <a:extLst>
              <a:ext uri="{FF2B5EF4-FFF2-40B4-BE49-F238E27FC236}">
                <a16:creationId xmlns:a16="http://schemas.microsoft.com/office/drawing/2014/main" id="{B8185C2B-8B1E-4BA2-B2CE-5D750D20ED07}"/>
              </a:ext>
            </a:extLst>
          </p:cNvPr>
          <p:cNvSpPr txBox="1">
            <a:spLocks/>
          </p:cNvSpPr>
          <p:nvPr/>
        </p:nvSpPr>
        <p:spPr>
          <a:xfrm>
            <a:off x="833120" y="2517950"/>
            <a:ext cx="5821680" cy="51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IN" sz="2500" dirty="0">
                <a:latin typeface="Poppins" panose="00000800000000000000" pitchFamily="2" charset="0"/>
                <a:cs typeface="Poppins" panose="00000800000000000000" pitchFamily="2" charset="0"/>
              </a:rPr>
              <a:t>Employee Wellness Programs</a:t>
            </a:r>
          </a:p>
        </p:txBody>
      </p:sp>
      <p:sp>
        <p:nvSpPr>
          <p:cNvPr id="90" name="Google Shape;415;p45">
            <a:extLst>
              <a:ext uri="{FF2B5EF4-FFF2-40B4-BE49-F238E27FC236}">
                <a16:creationId xmlns:a16="http://schemas.microsoft.com/office/drawing/2014/main" id="{1656B506-53F2-4F89-8F16-017D24043814}"/>
              </a:ext>
            </a:extLst>
          </p:cNvPr>
          <p:cNvSpPr txBox="1">
            <a:spLocks/>
          </p:cNvSpPr>
          <p:nvPr/>
        </p:nvSpPr>
        <p:spPr>
          <a:xfrm>
            <a:off x="833120" y="337485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Developing tailored health and diet programs for corporate clients to improve employee wellness and productivity, integrated with HR systems for seamless management.</a:t>
            </a:r>
            <a:endParaRPr lang="en-IN" sz="2000" dirty="0">
              <a:latin typeface="Assistan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33120" y="524860"/>
            <a:ext cx="5821680" cy="8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latin typeface="Poppins" panose="00000800000000000000" pitchFamily="2" charset="0"/>
                <a:cs typeface="Poppins" panose="00000800000000000000" pitchFamily="2" charset="0"/>
              </a:rPr>
              <a:t>Detailed Consumer Insights</a:t>
            </a:r>
          </a:p>
        </p:txBody>
      </p:sp>
      <p:sp>
        <p:nvSpPr>
          <p:cNvPr id="87" name="Google Shape;415;p45">
            <a:extLst>
              <a:ext uri="{FF2B5EF4-FFF2-40B4-BE49-F238E27FC236}">
                <a16:creationId xmlns:a16="http://schemas.microsoft.com/office/drawing/2014/main" id="{CB59F77B-B79A-445A-BED9-FD5663BFF159}"/>
              </a:ext>
            </a:extLst>
          </p:cNvPr>
          <p:cNvSpPr txBox="1">
            <a:spLocks/>
          </p:cNvSpPr>
          <p:nvPr/>
        </p:nvSpPr>
        <p:spPr>
          <a:xfrm>
            <a:off x="7934959" y="4355180"/>
            <a:ext cx="980593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B2B</a:t>
            </a:r>
          </a:p>
        </p:txBody>
      </p:sp>
      <p:sp>
        <p:nvSpPr>
          <p:cNvPr id="88" name="Google Shape;415;p45">
            <a:extLst>
              <a:ext uri="{FF2B5EF4-FFF2-40B4-BE49-F238E27FC236}">
                <a16:creationId xmlns:a16="http://schemas.microsoft.com/office/drawing/2014/main" id="{68D0C4A2-F7F9-4436-8D9F-E7C216C73641}"/>
              </a:ext>
            </a:extLst>
          </p:cNvPr>
          <p:cNvSpPr txBox="1">
            <a:spLocks/>
          </p:cNvSpPr>
          <p:nvPr/>
        </p:nvSpPr>
        <p:spPr>
          <a:xfrm>
            <a:off x="833120" y="1381760"/>
            <a:ext cx="7101839" cy="113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Providing businesses with advanced analytics and reports on consumer health trends and dietary preferences, helping them tailor their offerings and marketing strategies.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  <p:sp>
        <p:nvSpPr>
          <p:cNvPr id="89" name="Google Shape;415;p45">
            <a:extLst>
              <a:ext uri="{FF2B5EF4-FFF2-40B4-BE49-F238E27FC236}">
                <a16:creationId xmlns:a16="http://schemas.microsoft.com/office/drawing/2014/main" id="{B8185C2B-8B1E-4BA2-B2CE-5D750D20ED07}"/>
              </a:ext>
            </a:extLst>
          </p:cNvPr>
          <p:cNvSpPr txBox="1">
            <a:spLocks/>
          </p:cNvSpPr>
          <p:nvPr/>
        </p:nvSpPr>
        <p:spPr>
          <a:xfrm>
            <a:off x="833120" y="2517950"/>
            <a:ext cx="5821680" cy="51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IN" sz="2500" dirty="0">
                <a:latin typeface="Poppins" panose="00000800000000000000" pitchFamily="2" charset="0"/>
                <a:cs typeface="Poppins" panose="00000800000000000000" pitchFamily="2" charset="0"/>
              </a:rPr>
              <a:t>Predictive Health Analytics</a:t>
            </a:r>
          </a:p>
        </p:txBody>
      </p:sp>
      <p:sp>
        <p:nvSpPr>
          <p:cNvPr id="90" name="Google Shape;415;p45">
            <a:extLst>
              <a:ext uri="{FF2B5EF4-FFF2-40B4-BE49-F238E27FC236}">
                <a16:creationId xmlns:a16="http://schemas.microsoft.com/office/drawing/2014/main" id="{1656B506-53F2-4F89-8F16-017D24043814}"/>
              </a:ext>
            </a:extLst>
          </p:cNvPr>
          <p:cNvSpPr txBox="1">
            <a:spLocks/>
          </p:cNvSpPr>
          <p:nvPr/>
        </p:nvSpPr>
        <p:spPr>
          <a:xfrm>
            <a:off x="833120" y="337485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Utilizing predictive analytics to forecast health outcomes based on dietary patterns, aiding healthcare providers and insurers in proactive health management.</a:t>
            </a:r>
            <a:endParaRPr lang="en-IN" sz="2000" dirty="0">
              <a:latin typeface="Assistan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1664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33120" y="524860"/>
            <a:ext cx="5821680" cy="8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latin typeface="Poppins" panose="00000800000000000000" pitchFamily="2" charset="0"/>
                <a:cs typeface="Poppins" panose="00000800000000000000" pitchFamily="2" charset="0"/>
              </a:rPr>
              <a:t>Custom Branding Options</a:t>
            </a:r>
          </a:p>
        </p:txBody>
      </p:sp>
      <p:sp>
        <p:nvSpPr>
          <p:cNvPr id="87" name="Google Shape;415;p45">
            <a:extLst>
              <a:ext uri="{FF2B5EF4-FFF2-40B4-BE49-F238E27FC236}">
                <a16:creationId xmlns:a16="http://schemas.microsoft.com/office/drawing/2014/main" id="{CB59F77B-B79A-445A-BED9-FD5663BFF159}"/>
              </a:ext>
            </a:extLst>
          </p:cNvPr>
          <p:cNvSpPr txBox="1">
            <a:spLocks/>
          </p:cNvSpPr>
          <p:nvPr/>
        </p:nvSpPr>
        <p:spPr>
          <a:xfrm>
            <a:off x="7934959" y="4355180"/>
            <a:ext cx="980593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B2B</a:t>
            </a:r>
          </a:p>
        </p:txBody>
      </p:sp>
      <p:sp>
        <p:nvSpPr>
          <p:cNvPr id="88" name="Google Shape;415;p45">
            <a:extLst>
              <a:ext uri="{FF2B5EF4-FFF2-40B4-BE49-F238E27FC236}">
                <a16:creationId xmlns:a16="http://schemas.microsoft.com/office/drawing/2014/main" id="{68D0C4A2-F7F9-4436-8D9F-E7C216C73641}"/>
              </a:ext>
            </a:extLst>
          </p:cNvPr>
          <p:cNvSpPr txBox="1">
            <a:spLocks/>
          </p:cNvSpPr>
          <p:nvPr/>
        </p:nvSpPr>
        <p:spPr>
          <a:xfrm>
            <a:off x="833120" y="1381760"/>
            <a:ext cx="7101839" cy="113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Offering white-label solutions for businesses to promote the platform under their own brand, enhancing their corporate wellness initiatives.</a:t>
            </a:r>
          </a:p>
        </p:txBody>
      </p:sp>
      <p:sp>
        <p:nvSpPr>
          <p:cNvPr id="89" name="Google Shape;415;p45">
            <a:extLst>
              <a:ext uri="{FF2B5EF4-FFF2-40B4-BE49-F238E27FC236}">
                <a16:creationId xmlns:a16="http://schemas.microsoft.com/office/drawing/2014/main" id="{B8185C2B-8B1E-4BA2-B2CE-5D750D20ED07}"/>
              </a:ext>
            </a:extLst>
          </p:cNvPr>
          <p:cNvSpPr txBox="1">
            <a:spLocks/>
          </p:cNvSpPr>
          <p:nvPr/>
        </p:nvSpPr>
        <p:spPr>
          <a:xfrm>
            <a:off x="833120" y="2517950"/>
            <a:ext cx="5821680" cy="8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IN" sz="2500" dirty="0">
                <a:latin typeface="Poppins" panose="00000800000000000000" pitchFamily="2" charset="0"/>
                <a:cs typeface="Poppins" panose="00000800000000000000" pitchFamily="2" charset="0"/>
              </a:rPr>
              <a:t>Integration with Enterprise Systems</a:t>
            </a:r>
          </a:p>
        </p:txBody>
      </p:sp>
      <p:sp>
        <p:nvSpPr>
          <p:cNvPr id="90" name="Google Shape;415;p45">
            <a:extLst>
              <a:ext uri="{FF2B5EF4-FFF2-40B4-BE49-F238E27FC236}">
                <a16:creationId xmlns:a16="http://schemas.microsoft.com/office/drawing/2014/main" id="{1656B506-53F2-4F89-8F16-017D24043814}"/>
              </a:ext>
            </a:extLst>
          </p:cNvPr>
          <p:cNvSpPr txBox="1">
            <a:spLocks/>
          </p:cNvSpPr>
          <p:nvPr/>
        </p:nvSpPr>
        <p:spPr>
          <a:xfrm>
            <a:off x="833120" y="337485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Ensuring seamless integration with existing enterprise systems such as Electronic Health Records (EHR), HR software, and CRM platforms for comprehensive data management.</a:t>
            </a:r>
            <a:endParaRPr lang="en-IN" sz="2000" dirty="0">
              <a:latin typeface="Assistan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4175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33120" y="524860"/>
            <a:ext cx="5821680" cy="511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  <a:t>Virtual Consultations for Corporate Clients</a:t>
            </a:r>
            <a:endParaRPr lang="en-IN" sz="25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87" name="Google Shape;415;p45">
            <a:extLst>
              <a:ext uri="{FF2B5EF4-FFF2-40B4-BE49-F238E27FC236}">
                <a16:creationId xmlns:a16="http://schemas.microsoft.com/office/drawing/2014/main" id="{CB59F77B-B79A-445A-BED9-FD5663BFF159}"/>
              </a:ext>
            </a:extLst>
          </p:cNvPr>
          <p:cNvSpPr txBox="1">
            <a:spLocks/>
          </p:cNvSpPr>
          <p:nvPr/>
        </p:nvSpPr>
        <p:spPr>
          <a:xfrm>
            <a:off x="7934959" y="4355180"/>
            <a:ext cx="980593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B2B</a:t>
            </a:r>
          </a:p>
        </p:txBody>
      </p:sp>
      <p:sp>
        <p:nvSpPr>
          <p:cNvPr id="88" name="Google Shape;415;p45">
            <a:extLst>
              <a:ext uri="{FF2B5EF4-FFF2-40B4-BE49-F238E27FC236}">
                <a16:creationId xmlns:a16="http://schemas.microsoft.com/office/drawing/2014/main" id="{68D0C4A2-F7F9-4436-8D9F-E7C216C73641}"/>
              </a:ext>
            </a:extLst>
          </p:cNvPr>
          <p:cNvSpPr txBox="1">
            <a:spLocks/>
          </p:cNvSpPr>
          <p:nvPr/>
        </p:nvSpPr>
        <p:spPr>
          <a:xfrm>
            <a:off x="833120" y="138176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Partnering with nutritionists and dietitians to provide virtual consultations and workshops for employees, enhancing corporate wellness programs.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  <p:sp>
        <p:nvSpPr>
          <p:cNvPr id="89" name="Google Shape;415;p45">
            <a:extLst>
              <a:ext uri="{FF2B5EF4-FFF2-40B4-BE49-F238E27FC236}">
                <a16:creationId xmlns:a16="http://schemas.microsoft.com/office/drawing/2014/main" id="{B8185C2B-8B1E-4BA2-B2CE-5D750D20ED07}"/>
              </a:ext>
            </a:extLst>
          </p:cNvPr>
          <p:cNvSpPr txBox="1">
            <a:spLocks/>
          </p:cNvSpPr>
          <p:nvPr/>
        </p:nvSpPr>
        <p:spPr>
          <a:xfrm>
            <a:off x="833120" y="2517950"/>
            <a:ext cx="5821680" cy="51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  <a:t>Partnerships with Health Food Chains</a:t>
            </a:r>
            <a:endParaRPr lang="en-IN" sz="25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90" name="Google Shape;415;p45">
            <a:extLst>
              <a:ext uri="{FF2B5EF4-FFF2-40B4-BE49-F238E27FC236}">
                <a16:creationId xmlns:a16="http://schemas.microsoft.com/office/drawing/2014/main" id="{1656B506-53F2-4F89-8F16-017D24043814}"/>
              </a:ext>
            </a:extLst>
          </p:cNvPr>
          <p:cNvSpPr txBox="1">
            <a:spLocks/>
          </p:cNvSpPr>
          <p:nvPr/>
        </p:nvSpPr>
        <p:spPr>
          <a:xfrm>
            <a:off x="833120" y="337485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Collaborating with health food chains to offer exclusive discounts and integrate their menus into the platform for corporate clients.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27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 idx="4294967295"/>
          </p:nvPr>
        </p:nvSpPr>
        <p:spPr>
          <a:xfrm>
            <a:off x="396240" y="345441"/>
            <a:ext cx="7833360" cy="14528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AROUND </a:t>
            </a:r>
            <a:r>
              <a:rPr lang="en-IN" sz="3500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80M PEOPLE </a:t>
            </a:r>
            <a:r>
              <a:rPr lang="en-IN" sz="3500" dirty="0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WORLDWIDE HAVE </a:t>
            </a:r>
            <a:r>
              <a:rPr lang="en-IN" sz="3500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CELIAC</a:t>
            </a:r>
            <a:r>
              <a:rPr lang="en-IN" sz="3500" dirty="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r>
              <a:rPr lang="en-IN" sz="3500" dirty="0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DISEASE</a:t>
            </a:r>
            <a:endParaRPr sz="3500" dirty="0">
              <a:solidFill>
                <a:schemeClr val="tx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9" name="Google Shape;416;p45">
            <a:extLst>
              <a:ext uri="{FF2B5EF4-FFF2-40B4-BE49-F238E27FC236}">
                <a16:creationId xmlns:a16="http://schemas.microsoft.com/office/drawing/2014/main" id="{3AB68DFE-261D-4FC5-B127-AB1A16B53C28}"/>
              </a:ext>
            </a:extLst>
          </p:cNvPr>
          <p:cNvSpPr txBox="1">
            <a:spLocks/>
          </p:cNvSpPr>
          <p:nvPr/>
        </p:nvSpPr>
        <p:spPr>
          <a:xfrm>
            <a:off x="2204720" y="4368800"/>
            <a:ext cx="6797040" cy="631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/>
              <a:t>1. Ingram, C. J. E., &amp; Swallow, D. M. "Lactose malabsorption: epidemiology and genetic analysis." Scandinavian Journal of Gastroenterology (2003).</a:t>
            </a:r>
          </a:p>
          <a:p>
            <a:r>
              <a:rPr lang="en-US" sz="1000" dirty="0"/>
              <a:t>2. Bayless, T. M., et al. "Lactase non-persistence and lactose intolerance." Current Gastroenterology Reports (2017).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200481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33120" y="524860"/>
            <a:ext cx="5821680" cy="511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  <a:t>Enhanced Personalization for Individuals</a:t>
            </a:r>
            <a:endParaRPr lang="en-IN" sz="25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87" name="Google Shape;415;p45">
            <a:extLst>
              <a:ext uri="{FF2B5EF4-FFF2-40B4-BE49-F238E27FC236}">
                <a16:creationId xmlns:a16="http://schemas.microsoft.com/office/drawing/2014/main" id="{CB59F77B-B79A-445A-BED9-FD5663BFF159}"/>
              </a:ext>
            </a:extLst>
          </p:cNvPr>
          <p:cNvSpPr txBox="1">
            <a:spLocks/>
          </p:cNvSpPr>
          <p:nvPr/>
        </p:nvSpPr>
        <p:spPr>
          <a:xfrm>
            <a:off x="7934959" y="4355180"/>
            <a:ext cx="980593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B2C</a:t>
            </a:r>
          </a:p>
        </p:txBody>
      </p:sp>
      <p:sp>
        <p:nvSpPr>
          <p:cNvPr id="88" name="Google Shape;415;p45">
            <a:extLst>
              <a:ext uri="{FF2B5EF4-FFF2-40B4-BE49-F238E27FC236}">
                <a16:creationId xmlns:a16="http://schemas.microsoft.com/office/drawing/2014/main" id="{68D0C4A2-F7F9-4436-8D9F-E7C216C73641}"/>
              </a:ext>
            </a:extLst>
          </p:cNvPr>
          <p:cNvSpPr txBox="1">
            <a:spLocks/>
          </p:cNvSpPr>
          <p:nvPr/>
        </p:nvSpPr>
        <p:spPr>
          <a:xfrm>
            <a:off x="833120" y="138176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Leveraging advanced machine learning algorithms to offer highly personalized dietary recommendations based on individual user data and preferences.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  <p:sp>
        <p:nvSpPr>
          <p:cNvPr id="89" name="Google Shape;415;p45">
            <a:extLst>
              <a:ext uri="{FF2B5EF4-FFF2-40B4-BE49-F238E27FC236}">
                <a16:creationId xmlns:a16="http://schemas.microsoft.com/office/drawing/2014/main" id="{B8185C2B-8B1E-4BA2-B2CE-5D750D20ED07}"/>
              </a:ext>
            </a:extLst>
          </p:cNvPr>
          <p:cNvSpPr txBox="1">
            <a:spLocks/>
          </p:cNvSpPr>
          <p:nvPr/>
        </p:nvSpPr>
        <p:spPr>
          <a:xfrm>
            <a:off x="833120" y="2517950"/>
            <a:ext cx="5821680" cy="51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  <a:t>Integration with Wearables</a:t>
            </a:r>
            <a:endParaRPr lang="en-IN" sz="25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90" name="Google Shape;415;p45">
            <a:extLst>
              <a:ext uri="{FF2B5EF4-FFF2-40B4-BE49-F238E27FC236}">
                <a16:creationId xmlns:a16="http://schemas.microsoft.com/office/drawing/2014/main" id="{1656B506-53F2-4F89-8F16-017D24043814}"/>
              </a:ext>
            </a:extLst>
          </p:cNvPr>
          <p:cNvSpPr txBox="1">
            <a:spLocks/>
          </p:cNvSpPr>
          <p:nvPr/>
        </p:nvSpPr>
        <p:spPr>
          <a:xfrm>
            <a:off x="833120" y="337485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Partnering with popular wearable device manufacturers (e.g., Fitbit, Apple Watch) for real-time health data integration, enhancing recommendation accuracy.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1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33120" y="524860"/>
            <a:ext cx="5821680" cy="511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  <a:t>Comprehensive Nutritional Database</a:t>
            </a:r>
            <a:endParaRPr lang="en-IN" sz="25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87" name="Google Shape;415;p45">
            <a:extLst>
              <a:ext uri="{FF2B5EF4-FFF2-40B4-BE49-F238E27FC236}">
                <a16:creationId xmlns:a16="http://schemas.microsoft.com/office/drawing/2014/main" id="{CB59F77B-B79A-445A-BED9-FD5663BFF159}"/>
              </a:ext>
            </a:extLst>
          </p:cNvPr>
          <p:cNvSpPr txBox="1">
            <a:spLocks/>
          </p:cNvSpPr>
          <p:nvPr/>
        </p:nvSpPr>
        <p:spPr>
          <a:xfrm>
            <a:off x="7934959" y="4355180"/>
            <a:ext cx="980593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B2C</a:t>
            </a:r>
          </a:p>
        </p:txBody>
      </p:sp>
      <p:sp>
        <p:nvSpPr>
          <p:cNvPr id="88" name="Google Shape;415;p45">
            <a:extLst>
              <a:ext uri="{FF2B5EF4-FFF2-40B4-BE49-F238E27FC236}">
                <a16:creationId xmlns:a16="http://schemas.microsoft.com/office/drawing/2014/main" id="{68D0C4A2-F7F9-4436-8D9F-E7C216C73641}"/>
              </a:ext>
            </a:extLst>
          </p:cNvPr>
          <p:cNvSpPr txBox="1">
            <a:spLocks/>
          </p:cNvSpPr>
          <p:nvPr/>
        </p:nvSpPr>
        <p:spPr>
          <a:xfrm>
            <a:off x="833120" y="138176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Building a robust database of nutritional information for various dishes and cuisines, helping users make informed dietary choices.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  <p:sp>
        <p:nvSpPr>
          <p:cNvPr id="89" name="Google Shape;415;p45">
            <a:extLst>
              <a:ext uri="{FF2B5EF4-FFF2-40B4-BE49-F238E27FC236}">
                <a16:creationId xmlns:a16="http://schemas.microsoft.com/office/drawing/2014/main" id="{B8185C2B-8B1E-4BA2-B2CE-5D750D20ED07}"/>
              </a:ext>
            </a:extLst>
          </p:cNvPr>
          <p:cNvSpPr txBox="1">
            <a:spLocks/>
          </p:cNvSpPr>
          <p:nvPr/>
        </p:nvSpPr>
        <p:spPr>
          <a:xfrm>
            <a:off x="833120" y="2517950"/>
            <a:ext cx="5821680" cy="51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  <a:t>Virtual Consultations for Users</a:t>
            </a:r>
            <a:endParaRPr lang="en-IN" sz="25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90" name="Google Shape;415;p45">
            <a:extLst>
              <a:ext uri="{FF2B5EF4-FFF2-40B4-BE49-F238E27FC236}">
                <a16:creationId xmlns:a16="http://schemas.microsoft.com/office/drawing/2014/main" id="{1656B506-53F2-4F89-8F16-017D24043814}"/>
              </a:ext>
            </a:extLst>
          </p:cNvPr>
          <p:cNvSpPr txBox="1">
            <a:spLocks/>
          </p:cNvSpPr>
          <p:nvPr/>
        </p:nvSpPr>
        <p:spPr>
          <a:xfrm>
            <a:off x="833120" y="337485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Offering access to nutritionists and dietitians for expert-verified recommendations and virtual consultations within the app.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14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33120" y="524860"/>
            <a:ext cx="5821680" cy="511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  <a:t>Gamification</a:t>
            </a:r>
            <a:endParaRPr lang="en-IN" sz="25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87" name="Google Shape;415;p45">
            <a:extLst>
              <a:ext uri="{FF2B5EF4-FFF2-40B4-BE49-F238E27FC236}">
                <a16:creationId xmlns:a16="http://schemas.microsoft.com/office/drawing/2014/main" id="{CB59F77B-B79A-445A-BED9-FD5663BFF159}"/>
              </a:ext>
            </a:extLst>
          </p:cNvPr>
          <p:cNvSpPr txBox="1">
            <a:spLocks/>
          </p:cNvSpPr>
          <p:nvPr/>
        </p:nvSpPr>
        <p:spPr>
          <a:xfrm>
            <a:off x="7934959" y="4355180"/>
            <a:ext cx="980593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B2C</a:t>
            </a:r>
          </a:p>
        </p:txBody>
      </p:sp>
      <p:sp>
        <p:nvSpPr>
          <p:cNvPr id="88" name="Google Shape;415;p45">
            <a:extLst>
              <a:ext uri="{FF2B5EF4-FFF2-40B4-BE49-F238E27FC236}">
                <a16:creationId xmlns:a16="http://schemas.microsoft.com/office/drawing/2014/main" id="{68D0C4A2-F7F9-4436-8D9F-E7C216C73641}"/>
              </a:ext>
            </a:extLst>
          </p:cNvPr>
          <p:cNvSpPr txBox="1">
            <a:spLocks/>
          </p:cNvSpPr>
          <p:nvPr/>
        </p:nvSpPr>
        <p:spPr>
          <a:xfrm>
            <a:off x="833120" y="138176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Introducing challenges, rewards, and social sharing features to motivate users towards healthier eating habits and increased engagement.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  <p:sp>
        <p:nvSpPr>
          <p:cNvPr id="89" name="Google Shape;415;p45">
            <a:extLst>
              <a:ext uri="{FF2B5EF4-FFF2-40B4-BE49-F238E27FC236}">
                <a16:creationId xmlns:a16="http://schemas.microsoft.com/office/drawing/2014/main" id="{B8185C2B-8B1E-4BA2-B2CE-5D750D20ED07}"/>
              </a:ext>
            </a:extLst>
          </p:cNvPr>
          <p:cNvSpPr txBox="1">
            <a:spLocks/>
          </p:cNvSpPr>
          <p:nvPr/>
        </p:nvSpPr>
        <p:spPr>
          <a:xfrm>
            <a:off x="833120" y="2517950"/>
            <a:ext cx="5821680" cy="51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  <a:t>User Community Platform</a:t>
            </a:r>
            <a:endParaRPr lang="en-IN" sz="25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90" name="Google Shape;415;p45">
            <a:extLst>
              <a:ext uri="{FF2B5EF4-FFF2-40B4-BE49-F238E27FC236}">
                <a16:creationId xmlns:a16="http://schemas.microsoft.com/office/drawing/2014/main" id="{1656B506-53F2-4F89-8F16-017D24043814}"/>
              </a:ext>
            </a:extLst>
          </p:cNvPr>
          <p:cNvSpPr txBox="1">
            <a:spLocks/>
          </p:cNvSpPr>
          <p:nvPr/>
        </p:nvSpPr>
        <p:spPr>
          <a:xfrm>
            <a:off x="833120" y="337485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Creating a space for users to share experiences, recipes, and tips, fostering a supportive and engaging community.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33120" y="524860"/>
            <a:ext cx="5821680" cy="511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latin typeface="Poppins" panose="00000800000000000000" pitchFamily="2" charset="0"/>
                <a:cs typeface="Poppins" panose="00000800000000000000" pitchFamily="2" charset="0"/>
              </a:rPr>
              <a:t>Localized Content</a:t>
            </a:r>
          </a:p>
        </p:txBody>
      </p:sp>
      <p:sp>
        <p:nvSpPr>
          <p:cNvPr id="87" name="Google Shape;415;p45">
            <a:extLst>
              <a:ext uri="{FF2B5EF4-FFF2-40B4-BE49-F238E27FC236}">
                <a16:creationId xmlns:a16="http://schemas.microsoft.com/office/drawing/2014/main" id="{CB59F77B-B79A-445A-BED9-FD5663BFF159}"/>
              </a:ext>
            </a:extLst>
          </p:cNvPr>
          <p:cNvSpPr txBox="1">
            <a:spLocks/>
          </p:cNvSpPr>
          <p:nvPr/>
        </p:nvSpPr>
        <p:spPr>
          <a:xfrm>
            <a:off x="7934959" y="4355180"/>
            <a:ext cx="980593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B2C</a:t>
            </a:r>
          </a:p>
        </p:txBody>
      </p:sp>
      <p:sp>
        <p:nvSpPr>
          <p:cNvPr id="88" name="Google Shape;415;p45">
            <a:extLst>
              <a:ext uri="{FF2B5EF4-FFF2-40B4-BE49-F238E27FC236}">
                <a16:creationId xmlns:a16="http://schemas.microsoft.com/office/drawing/2014/main" id="{68D0C4A2-F7F9-4436-8D9F-E7C216C73641}"/>
              </a:ext>
            </a:extLst>
          </p:cNvPr>
          <p:cNvSpPr txBox="1">
            <a:spLocks/>
          </p:cNvSpPr>
          <p:nvPr/>
        </p:nvSpPr>
        <p:spPr>
          <a:xfrm>
            <a:off x="833120" y="138176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Customizing dietary recommendations based on regional preferences and local cuisines, ensuring relevance and appeal.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  <p:sp>
        <p:nvSpPr>
          <p:cNvPr id="89" name="Google Shape;415;p45">
            <a:extLst>
              <a:ext uri="{FF2B5EF4-FFF2-40B4-BE49-F238E27FC236}">
                <a16:creationId xmlns:a16="http://schemas.microsoft.com/office/drawing/2014/main" id="{B8185C2B-8B1E-4BA2-B2CE-5D750D20ED07}"/>
              </a:ext>
            </a:extLst>
          </p:cNvPr>
          <p:cNvSpPr txBox="1">
            <a:spLocks/>
          </p:cNvSpPr>
          <p:nvPr/>
        </p:nvSpPr>
        <p:spPr>
          <a:xfrm>
            <a:off x="833120" y="2517950"/>
            <a:ext cx="5821680" cy="51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  <a:t>Health Tracking and Alerts</a:t>
            </a:r>
            <a:endParaRPr lang="en-IN" sz="2500" dirty="0"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90" name="Google Shape;415;p45">
            <a:extLst>
              <a:ext uri="{FF2B5EF4-FFF2-40B4-BE49-F238E27FC236}">
                <a16:creationId xmlns:a16="http://schemas.microsoft.com/office/drawing/2014/main" id="{1656B506-53F2-4F89-8F16-017D24043814}"/>
              </a:ext>
            </a:extLst>
          </p:cNvPr>
          <p:cNvSpPr txBox="1">
            <a:spLocks/>
          </p:cNvSpPr>
          <p:nvPr/>
        </p:nvSpPr>
        <p:spPr>
          <a:xfrm>
            <a:off x="833120" y="3374850"/>
            <a:ext cx="7101839" cy="139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2000" dirty="0">
                <a:latin typeface="Assistant Medium"/>
              </a:rPr>
              <a:t>Integrating with wearable devices for continuous health monitoring and providing real-time feedback and alerts to users.</a:t>
            </a:r>
            <a:endParaRPr lang="en-IN" sz="2000" dirty="0">
              <a:latin typeface="Assistant Medium"/>
              <a:cs typeface="Poppins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430100" y="2083435"/>
            <a:ext cx="6283800" cy="976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MARKET OPPORTUNITY</a:t>
            </a:r>
            <a:endParaRPr sz="40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01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33120" y="1076960"/>
            <a:ext cx="7426960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  <a:t>The global health and wellness foods market was valued at US </a:t>
            </a:r>
            <a:r>
              <a:rPr lang="en-US" sz="2500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$825 billion in 2022 </a:t>
            </a:r>
            <a: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  <a:t>and is estimated to reach a value of US </a:t>
            </a:r>
            <a:br>
              <a:rPr lang="en-US" sz="2500" dirty="0">
                <a:latin typeface="Poppins" panose="00000800000000000000" pitchFamily="2" charset="0"/>
                <a:cs typeface="Poppins" panose="00000800000000000000" pitchFamily="2" charset="0"/>
              </a:rPr>
            </a:br>
            <a:r>
              <a:rPr lang="en-US" sz="2500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$1,495 billion by 2032</a:t>
            </a:r>
            <a:endParaRPr lang="en-IN" sz="2500" dirty="0">
              <a:solidFill>
                <a:schemeClr val="accent4">
                  <a:lumMod val="75000"/>
                </a:schemeClr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90" name="Google Shape;415;p45">
            <a:extLst>
              <a:ext uri="{FF2B5EF4-FFF2-40B4-BE49-F238E27FC236}">
                <a16:creationId xmlns:a16="http://schemas.microsoft.com/office/drawing/2014/main" id="{1656B506-53F2-4F89-8F16-017D24043814}"/>
              </a:ext>
            </a:extLst>
          </p:cNvPr>
          <p:cNvSpPr txBox="1">
            <a:spLocks/>
          </p:cNvSpPr>
          <p:nvPr/>
        </p:nvSpPr>
        <p:spPr>
          <a:xfrm>
            <a:off x="833120" y="4355180"/>
            <a:ext cx="7101839" cy="41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Kanit Medium"/>
              <a:buNone/>
              <a:defRPr sz="30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r>
              <a:rPr lang="en-US" sz="1200" dirty="0">
                <a:latin typeface="Assistant Medium"/>
                <a:cs typeface="Poppins" panose="00000800000000000000" pitchFamily="2" charset="0"/>
              </a:rPr>
              <a:t>Source: </a:t>
            </a:r>
            <a:r>
              <a:rPr lang="en-IN" sz="1200" dirty="0">
                <a:latin typeface="Assistant Medium"/>
                <a:cs typeface="Poppins" panose="00000800000000000000" pitchFamily="2" charset="0"/>
              </a:rPr>
              <a:t>https://www.factmr.com/report/health-and-wellness-foods-market</a:t>
            </a:r>
          </a:p>
        </p:txBody>
      </p:sp>
    </p:spTree>
    <p:extLst>
      <p:ext uri="{BB962C8B-B14F-4D97-AF65-F5344CB8AC3E}">
        <p14:creationId xmlns:p14="http://schemas.microsoft.com/office/powerpoint/2010/main" val="398933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457200"/>
            <a:ext cx="5419543" cy="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IMPLEMENTATION STEPS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5FB1D-F126-4DE7-92DF-E0F113B8C7F3}"/>
              </a:ext>
            </a:extLst>
          </p:cNvPr>
          <p:cNvSpPr txBox="1"/>
          <p:nvPr/>
        </p:nvSpPr>
        <p:spPr>
          <a:xfrm>
            <a:off x="719998" y="1280726"/>
            <a:ext cx="59094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Set Up </a:t>
            </a:r>
            <a:r>
              <a:rPr lang="en-IN" sz="1600" dirty="0" err="1">
                <a:latin typeface="Assistant Medium"/>
              </a:rPr>
              <a:t>WatsonX</a:t>
            </a:r>
            <a:r>
              <a:rPr lang="en-IN" sz="1600" dirty="0">
                <a:latin typeface="Assistant Medium"/>
              </a:rPr>
              <a:t> AI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Develop User Health Profiles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Integrate Restaurant and Menu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Build the Recommendation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Implement NLP for User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Integrate Geolocation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Enable Ordering and Contacting Restaurants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Integrate Discounts and Offers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Implement Feedback and Review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Ensure Data Privacy and Security</a:t>
            </a:r>
          </a:p>
        </p:txBody>
      </p:sp>
    </p:spTree>
    <p:extLst>
      <p:ext uri="{BB962C8B-B14F-4D97-AF65-F5344CB8AC3E}">
        <p14:creationId xmlns:p14="http://schemas.microsoft.com/office/powerpoint/2010/main" val="295678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719999" y="457200"/>
            <a:ext cx="5419543" cy="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latin typeface="Poppins" panose="00000800000000000000" pitchFamily="2" charset="0"/>
                <a:cs typeface="Poppins" panose="00000800000000000000" pitchFamily="2" charset="0"/>
              </a:rPr>
              <a:t>TECHNOLOGIES AND TOOLS</a:t>
            </a:r>
          </a:p>
        </p:txBody>
      </p:sp>
      <p:sp>
        <p:nvSpPr>
          <p:cNvPr id="416" name="Google Shape;416;p45"/>
          <p:cNvSpPr txBox="1">
            <a:spLocks noGrp="1"/>
          </p:cNvSpPr>
          <p:nvPr>
            <p:ph type="subTitle" idx="1"/>
          </p:nvPr>
        </p:nvSpPr>
        <p:spPr>
          <a:xfrm>
            <a:off x="820146" y="2241901"/>
            <a:ext cx="3751854" cy="17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5FB1D-F126-4DE7-92DF-E0F113B8C7F3}"/>
              </a:ext>
            </a:extLst>
          </p:cNvPr>
          <p:cNvSpPr txBox="1"/>
          <p:nvPr/>
        </p:nvSpPr>
        <p:spPr>
          <a:xfrm>
            <a:off x="719998" y="1280726"/>
            <a:ext cx="59094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err="1">
                <a:latin typeface="Assistant Medium"/>
              </a:rPr>
              <a:t>WatsonX</a:t>
            </a:r>
            <a:r>
              <a:rPr lang="en-IN" sz="1600" dirty="0">
                <a:latin typeface="Assistant Medium"/>
              </a:rPr>
              <a:t> AI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IBM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APIs (Yelp, Zomato, Google Places)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Geolocation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Machine Learning Libraries (TensorFlow, Scikit-Learn)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Payment Gateway APIs (Stripe, PayPal)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Assistant Medium"/>
              </a:rPr>
              <a:t>Data Security Measures (Encryption, Privacy Compliance)</a:t>
            </a:r>
          </a:p>
        </p:txBody>
      </p:sp>
    </p:spTree>
    <p:extLst>
      <p:ext uri="{BB962C8B-B14F-4D97-AF65-F5344CB8AC3E}">
        <p14:creationId xmlns:p14="http://schemas.microsoft.com/office/powerpoint/2010/main" val="69755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9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430100" y="2083435"/>
            <a:ext cx="6283800" cy="976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bg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THANK YOU</a:t>
            </a:r>
            <a:endParaRPr sz="5000" dirty="0">
              <a:solidFill>
                <a:schemeClr val="bg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5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 idx="4294967295"/>
          </p:nvPr>
        </p:nvSpPr>
        <p:spPr>
          <a:xfrm>
            <a:off x="396240" y="345441"/>
            <a:ext cx="7833360" cy="14528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AROUND </a:t>
            </a:r>
            <a:r>
              <a:rPr lang="en-IN" sz="3500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70% PEOPLE </a:t>
            </a:r>
            <a:r>
              <a:rPr lang="en-IN" sz="3500" dirty="0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WORLDWISE HAVE </a:t>
            </a:r>
            <a:r>
              <a:rPr lang="en-IN" sz="3500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LACTOSE INTOLERANCE</a:t>
            </a:r>
            <a:endParaRPr sz="3500" dirty="0">
              <a:solidFill>
                <a:schemeClr val="tx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3" name="Google Shape;416;p45">
            <a:extLst>
              <a:ext uri="{FF2B5EF4-FFF2-40B4-BE49-F238E27FC236}">
                <a16:creationId xmlns:a16="http://schemas.microsoft.com/office/drawing/2014/main" id="{29727947-6DF0-49D1-806B-A8DCA38EADD6}"/>
              </a:ext>
            </a:extLst>
          </p:cNvPr>
          <p:cNvSpPr txBox="1">
            <a:spLocks/>
          </p:cNvSpPr>
          <p:nvPr/>
        </p:nvSpPr>
        <p:spPr>
          <a:xfrm>
            <a:off x="2204720" y="4338320"/>
            <a:ext cx="6797040" cy="661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/>
              <a:t>1. Ingram, C. J. E., &amp; Swallow, D. M. "Lactose malabsorption: epidemiology and genetic analysis." Scandinavian Journal of Gastroenterology (2003).</a:t>
            </a:r>
          </a:p>
          <a:p>
            <a:r>
              <a:rPr lang="en-US" sz="1000" dirty="0"/>
              <a:t>2. Bayless, T. M., et al. "Lactase non-persistence and lactose intolerance." Current Gastroenterology Reports (2017).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7334495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 idx="4294967295"/>
          </p:nvPr>
        </p:nvSpPr>
        <p:spPr>
          <a:xfrm>
            <a:off x="396240" y="345440"/>
            <a:ext cx="7833360" cy="2326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ESTIMATE SUGGESTES THAT </a:t>
            </a:r>
            <a:r>
              <a:rPr lang="en-IN" sz="3500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2-10% PEOPLE </a:t>
            </a:r>
            <a:r>
              <a:rPr lang="en-IN" sz="3500" dirty="0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OF THE GLOBAL POPULATION IS </a:t>
            </a:r>
            <a:r>
              <a:rPr lang="en-IN" sz="3500" dirty="0">
                <a:solidFill>
                  <a:schemeClr val="accent4">
                    <a:lumMod val="7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ALLERGIC</a:t>
            </a:r>
            <a:r>
              <a:rPr lang="en-IN" sz="3500" dirty="0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</a:t>
            </a:r>
            <a:r>
              <a:rPr lang="en-IN" sz="3500" dirty="0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TO ONE OR MORE FOODS</a:t>
            </a:r>
            <a:endParaRPr sz="3500" dirty="0">
              <a:solidFill>
                <a:schemeClr val="tx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4" name="Google Shape;416;p45">
            <a:extLst>
              <a:ext uri="{FF2B5EF4-FFF2-40B4-BE49-F238E27FC236}">
                <a16:creationId xmlns:a16="http://schemas.microsoft.com/office/drawing/2014/main" id="{1FE56091-4B1F-4373-A3BD-889D2D0C4740}"/>
              </a:ext>
            </a:extLst>
          </p:cNvPr>
          <p:cNvSpPr txBox="1">
            <a:spLocks/>
          </p:cNvSpPr>
          <p:nvPr/>
        </p:nvSpPr>
        <p:spPr>
          <a:xfrm>
            <a:off x="2204720" y="4246880"/>
            <a:ext cx="6797040" cy="752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/>
              <a:t>1. </a:t>
            </a:r>
            <a:r>
              <a:rPr lang="en-US" sz="1000" dirty="0" err="1"/>
              <a:t>Sicherer</a:t>
            </a:r>
            <a:r>
              <a:rPr lang="en-US" sz="1000" dirty="0"/>
              <a:t>, S. H., &amp; Sampson, H. A. "Food allergy: Epidemiology, pathogenesis, diagnosis, and treatment." The Journal of Allergy and Clinical Immunology (2014).</a:t>
            </a:r>
          </a:p>
          <a:p>
            <a:r>
              <a:rPr lang="en-US" sz="1000" dirty="0"/>
              <a:t>2. Prescott, S. L., et al. "The global burden of allergic disease." The Journal of Allergy and Clinical Immunology: In Practice (2013).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171866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430100" y="2145030"/>
            <a:ext cx="6283800" cy="853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Poppins" panose="00000800000000000000" pitchFamily="2" charset="0"/>
                <a:cs typeface="Poppins" panose="00000800000000000000" pitchFamily="2" charset="0"/>
              </a:rPr>
              <a:t>INTRODUCING</a:t>
            </a:r>
            <a:endParaRPr sz="5000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117" name="Google Shape;580;p28">
            <a:extLst>
              <a:ext uri="{FF2B5EF4-FFF2-40B4-BE49-F238E27FC236}">
                <a16:creationId xmlns:a16="http://schemas.microsoft.com/office/drawing/2014/main" id="{A84C7B27-418B-44F9-A03C-6D513EFDF71D}"/>
              </a:ext>
            </a:extLst>
          </p:cNvPr>
          <p:cNvSpPr txBox="1">
            <a:spLocks/>
          </p:cNvSpPr>
          <p:nvPr/>
        </p:nvSpPr>
        <p:spPr>
          <a:xfrm>
            <a:off x="1430100" y="5533905"/>
            <a:ext cx="6283800" cy="78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4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dirty="0" err="1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NourishWise</a:t>
            </a:r>
            <a:endParaRPr lang="en-IN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8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warp dir="in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430100" y="1555373"/>
            <a:ext cx="62838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Poppins" panose="00000800000000000000" pitchFamily="2" charset="0"/>
                <a:cs typeface="Poppins" panose="00000800000000000000" pitchFamily="2" charset="0"/>
              </a:rPr>
              <a:t>INTRODUCING</a:t>
            </a:r>
            <a:endParaRPr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  <p:sp>
        <p:nvSpPr>
          <p:cNvPr id="581" name="Google Shape;581;p28"/>
          <p:cNvSpPr txBox="1">
            <a:spLocks noGrp="1"/>
          </p:cNvSpPr>
          <p:nvPr>
            <p:ph type="subTitle" idx="1"/>
          </p:nvPr>
        </p:nvSpPr>
        <p:spPr>
          <a:xfrm>
            <a:off x="910000" y="3109841"/>
            <a:ext cx="7324000" cy="781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  <a:cs typeface="Poppins" panose="00000800000000000000" pitchFamily="2" charset="0"/>
              </a:rPr>
              <a:t>One liner for our product</a:t>
            </a:r>
            <a:endParaRPr dirty="0">
              <a:latin typeface="IBM Plex Sans" panose="020B0503050203000203" pitchFamily="34" charset="0"/>
              <a:cs typeface="Poppins" panose="00000800000000000000" pitchFamily="2" charset="0"/>
            </a:endParaRPr>
          </a:p>
        </p:txBody>
      </p:sp>
      <p:sp>
        <p:nvSpPr>
          <p:cNvPr id="117" name="Google Shape;580;p28">
            <a:extLst>
              <a:ext uri="{FF2B5EF4-FFF2-40B4-BE49-F238E27FC236}">
                <a16:creationId xmlns:a16="http://schemas.microsoft.com/office/drawing/2014/main" id="{A84C7B27-418B-44F9-A03C-6D513EFDF71D}"/>
              </a:ext>
            </a:extLst>
          </p:cNvPr>
          <p:cNvSpPr txBox="1">
            <a:spLocks/>
          </p:cNvSpPr>
          <p:nvPr/>
        </p:nvSpPr>
        <p:spPr>
          <a:xfrm>
            <a:off x="1430100" y="2181105"/>
            <a:ext cx="6283800" cy="78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4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dirty="0" err="1">
                <a:solidFill>
                  <a:schemeClr val="accent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NourishWise</a:t>
            </a:r>
            <a:endParaRPr lang="en-IN" dirty="0">
              <a:solidFill>
                <a:schemeClr val="accent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00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583CDC-281A-41AB-8988-488D5B656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47203" y="-9208"/>
            <a:ext cx="28389227" cy="14182408"/>
          </a:xfrm>
          <a:prstGeom prst="rect">
            <a:avLst/>
          </a:prstGeom>
        </p:spPr>
      </p:pic>
      <p:sp>
        <p:nvSpPr>
          <p:cNvPr id="117" name="Google Shape;580;p28">
            <a:extLst>
              <a:ext uri="{FF2B5EF4-FFF2-40B4-BE49-F238E27FC236}">
                <a16:creationId xmlns:a16="http://schemas.microsoft.com/office/drawing/2014/main" id="{A84C7B27-418B-44F9-A03C-6D513EFDF71D}"/>
              </a:ext>
            </a:extLst>
          </p:cNvPr>
          <p:cNvSpPr txBox="1">
            <a:spLocks/>
          </p:cNvSpPr>
          <p:nvPr/>
        </p:nvSpPr>
        <p:spPr>
          <a:xfrm>
            <a:off x="1430100" y="197640"/>
            <a:ext cx="6283800" cy="78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4800" b="0" i="0" u="none" strike="noStrike" cap="none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anit Medium"/>
              <a:buNone/>
              <a:defRPr sz="5200" b="0" i="0" u="none" strike="noStrike" cap="none">
                <a:solidFill>
                  <a:srgbClr val="191919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pPr algn="ctr"/>
            <a:r>
              <a:rPr lang="en-IN" sz="3200" dirty="0" err="1">
                <a:solidFill>
                  <a:schemeClr val="tx1"/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NourishWise</a:t>
            </a:r>
            <a:endParaRPr lang="en-IN" sz="3200" dirty="0">
              <a:solidFill>
                <a:schemeClr val="tx1"/>
              </a:solidFill>
              <a:latin typeface="Poppins" panose="00000800000000000000" pitchFamily="2" charset="0"/>
              <a:cs typeface="Poppins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6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heme/theme1.xml><?xml version="1.0" encoding="utf-8"?>
<a:theme xmlns:a="http://schemas.openxmlformats.org/drawingml/2006/main" name="New Product Launch Marketing Plan by Slidesgo">
  <a:themeElements>
    <a:clrScheme name="Simple Light">
      <a:dk1>
        <a:srgbClr val="0D0D0D"/>
      </a:dk1>
      <a:lt1>
        <a:srgbClr val="F3F3F3"/>
      </a:lt1>
      <a:dk2>
        <a:srgbClr val="8C8C8C"/>
      </a:dk2>
      <a:lt2>
        <a:srgbClr val="595859"/>
      </a:lt2>
      <a:accent1>
        <a:srgbClr val="3C735F"/>
      </a:accent1>
      <a:accent2>
        <a:srgbClr val="4CB18C"/>
      </a:accent2>
      <a:accent3>
        <a:srgbClr val="BEEDD8"/>
      </a:accent3>
      <a:accent4>
        <a:srgbClr val="85E0BE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1292</Words>
  <Application>Microsoft Office PowerPoint</Application>
  <PresentationFormat>On-screen Show (16:9)</PresentationFormat>
  <Paragraphs>185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IBM Plex Sans</vt:lpstr>
      <vt:lpstr>Kanit</vt:lpstr>
      <vt:lpstr>Poppins</vt:lpstr>
      <vt:lpstr>Assistant</vt:lpstr>
      <vt:lpstr>Roboto</vt:lpstr>
      <vt:lpstr>Arial</vt:lpstr>
      <vt:lpstr>Kanit SemiBold</vt:lpstr>
      <vt:lpstr>Kanit Medium</vt:lpstr>
      <vt:lpstr>Assistant Medium</vt:lpstr>
      <vt:lpstr>New Product Launch Marketing Plan by Slidesgo</vt:lpstr>
      <vt:lpstr>XITO</vt:lpstr>
      <vt:lpstr>PowerPoint Presentation</vt:lpstr>
      <vt:lpstr>PowerPoint Presentation</vt:lpstr>
      <vt:lpstr>AROUND 80M PEOPLE WORLDWIDE HAVE CELIAC DISEASE</vt:lpstr>
      <vt:lpstr>AROUND 70% PEOPLE WORLDWISE HAVE LACTOSE INTOLERANCE</vt:lpstr>
      <vt:lpstr>ESTIMATE SUGGESTES THAT 2-10% PEOPLE OF THE GLOBAL POPULATION IS ALLERGIC TO ONE OR MORE FOODS</vt:lpstr>
      <vt:lpstr>INTRODUCING</vt:lpstr>
      <vt:lpstr>INTRODUCING</vt:lpstr>
      <vt:lpstr>PowerPoint Presentation</vt:lpstr>
      <vt:lpstr>PowerPoint Presentation</vt:lpstr>
      <vt:lpstr>PROTOTYPE DEMO</vt:lpstr>
      <vt:lpstr>USERS</vt:lpstr>
      <vt:lpstr>B2B</vt:lpstr>
      <vt:lpstr>02</vt:lpstr>
      <vt:lpstr>05</vt:lpstr>
      <vt:lpstr>08</vt:lpstr>
      <vt:lpstr>HOW IT WORKS</vt:lpstr>
      <vt:lpstr>HOW IT WORKS</vt:lpstr>
      <vt:lpstr> PERSONALIZED HEALTH PROFILES</vt:lpstr>
      <vt:lpstr>REAL-TIME RESTAURANT  AND MENU ANALYSIS</vt:lpstr>
      <vt:lpstr>HEALTH-BASED FOOD RECOMMENDATIONS</vt:lpstr>
      <vt:lpstr>HEALTH-BASED FOOD RECOMMENDATIONS</vt:lpstr>
      <vt:lpstr>HEALTH-BASED FOOD RECOMMENDATIONS</vt:lpstr>
      <vt:lpstr>HEALTH-BASED FOOD RECOMMENDATIONS</vt:lpstr>
      <vt:lpstr>HEALTH-BASED FOOD RECOMMENDATIONS</vt:lpstr>
      <vt:lpstr>USER INTERACTION AND INTEGRATION</vt:lpstr>
      <vt:lpstr>USER INTERACTION AND INTEGRATION</vt:lpstr>
      <vt:lpstr>ADDITIONAL FUNCTIONALITIES</vt:lpstr>
      <vt:lpstr>ADDITIONAL FUNCTIONALITIES</vt:lpstr>
      <vt:lpstr>ADDITIONAL FUNCTIONALITIES</vt:lpstr>
      <vt:lpstr>DATA PRIVACY AND SECURITY</vt:lpstr>
      <vt:lpstr>DATA PRIVACY AND SECURITY</vt:lpstr>
      <vt:lpstr>HOW WE ARE USING WATSONx ASSISTANT</vt:lpstr>
      <vt:lpstr>HOW WE ARE USING WATSONx.ai</vt:lpstr>
      <vt:lpstr>WHAT’S NEXT?</vt:lpstr>
      <vt:lpstr>Advanced Personalization for Enterprises</vt:lpstr>
      <vt:lpstr>Detailed Consumer Insights</vt:lpstr>
      <vt:lpstr>Custom Branding Options</vt:lpstr>
      <vt:lpstr>Virtual Consultations for Corporate Clients</vt:lpstr>
      <vt:lpstr>Enhanced Personalization for Individuals</vt:lpstr>
      <vt:lpstr>Comprehensive Nutritional Database</vt:lpstr>
      <vt:lpstr>Gamification</vt:lpstr>
      <vt:lpstr>Localized Content</vt:lpstr>
      <vt:lpstr>MARKET OPPORTUNITY</vt:lpstr>
      <vt:lpstr>The global health and wellness foods market was valued at US $825 billion in 2022 and is estimated to reach a value of US  $1,495 billion by 2032</vt:lpstr>
      <vt:lpstr>IMPLEMENTATION STEPS</vt:lpstr>
      <vt:lpstr>TECHNOLOGIES AND TOOLS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Adhil Salim</cp:lastModifiedBy>
  <cp:revision>57</cp:revision>
  <dcterms:modified xsi:type="dcterms:W3CDTF">2024-07-01T14:36:58Z</dcterms:modified>
</cp:coreProperties>
</file>